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33"/>
  </p:notesMasterIdLst>
  <p:sldIdLst>
    <p:sldId id="256" r:id="rId2"/>
    <p:sldId id="264" r:id="rId3"/>
    <p:sldId id="283" r:id="rId4"/>
    <p:sldId id="284" r:id="rId5"/>
    <p:sldId id="287" r:id="rId6"/>
    <p:sldId id="288" r:id="rId7"/>
    <p:sldId id="266" r:id="rId8"/>
    <p:sldId id="289" r:id="rId9"/>
    <p:sldId id="257" r:id="rId10"/>
    <p:sldId id="290" r:id="rId11"/>
    <p:sldId id="291" r:id="rId12"/>
    <p:sldId id="312" r:id="rId13"/>
    <p:sldId id="297" r:id="rId14"/>
    <p:sldId id="298" r:id="rId15"/>
    <p:sldId id="299" r:id="rId16"/>
    <p:sldId id="300" r:id="rId17"/>
    <p:sldId id="302" r:id="rId18"/>
    <p:sldId id="303" r:id="rId19"/>
    <p:sldId id="304" r:id="rId20"/>
    <p:sldId id="292" r:id="rId21"/>
    <p:sldId id="293" r:id="rId22"/>
    <p:sldId id="294" r:id="rId23"/>
    <p:sldId id="295" r:id="rId24"/>
    <p:sldId id="296" r:id="rId25"/>
    <p:sldId id="301" r:id="rId26"/>
    <p:sldId id="306" r:id="rId27"/>
    <p:sldId id="307" r:id="rId28"/>
    <p:sldId id="308" r:id="rId29"/>
    <p:sldId id="309" r:id="rId30"/>
    <p:sldId id="310" r:id="rId31"/>
    <p:sldId id="31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26" autoAdjust="0"/>
  </p:normalViewPr>
  <p:slideViewPr>
    <p:cSldViewPr snapToGrid="0" snapToObjects="1">
      <p:cViewPr varScale="1">
        <p:scale>
          <a:sx n="41" d="100"/>
          <a:sy n="41" d="100"/>
        </p:scale>
        <p:origin x="7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rita ghosh" userId="31431873221dea1c" providerId="LiveId" clId="{A7192D15-2E11-4CAC-8FC3-1EB80001DFDE}"/>
    <pc:docChg chg="modSld">
      <pc:chgData name="samrita ghosh" userId="31431873221dea1c" providerId="LiveId" clId="{A7192D15-2E11-4CAC-8FC3-1EB80001DFDE}" dt="2019-08-18T18:49:40.323" v="10" actId="20577"/>
      <pc:docMkLst>
        <pc:docMk/>
      </pc:docMkLst>
      <pc:sldChg chg="modSp">
        <pc:chgData name="samrita ghosh" userId="31431873221dea1c" providerId="LiveId" clId="{A7192D15-2E11-4CAC-8FC3-1EB80001DFDE}" dt="2019-08-18T18:49:40.323" v="10" actId="20577"/>
        <pc:sldMkLst>
          <pc:docMk/>
          <pc:sldMk cId="68565240" sldId="266"/>
        </pc:sldMkLst>
        <pc:spChg chg="mod">
          <ac:chgData name="samrita ghosh" userId="31431873221dea1c" providerId="LiveId" clId="{A7192D15-2E11-4CAC-8FC3-1EB80001DFDE}" dt="2019-08-18T18:49:40.323" v="10" actId="20577"/>
          <ac:spMkLst>
            <pc:docMk/>
            <pc:sldMk cId="68565240" sldId="266"/>
            <ac:spMk id="3" creationId="{00000000-0000-0000-0000-000000000000}"/>
          </ac:spMkLst>
        </pc:spChg>
      </pc:sldChg>
      <pc:sldChg chg="modSp">
        <pc:chgData name="samrita ghosh" userId="31431873221dea1c" providerId="LiveId" clId="{A7192D15-2E11-4CAC-8FC3-1EB80001DFDE}" dt="2019-08-04T00:24:02.460" v="0" actId="1076"/>
        <pc:sldMkLst>
          <pc:docMk/>
          <pc:sldMk cId="2140016644" sldId="293"/>
        </pc:sldMkLst>
        <pc:picChg chg="mod">
          <ac:chgData name="samrita ghosh" userId="31431873221dea1c" providerId="LiveId" clId="{A7192D15-2E11-4CAC-8FC3-1EB80001DFDE}" dt="2019-08-04T00:24:02.460" v="0" actId="1076"/>
          <ac:picMkLst>
            <pc:docMk/>
            <pc:sldMk cId="2140016644" sldId="293"/>
            <ac:picMk id="9" creationId="{4DA80095-EB5A-49F2-87F7-2A5E5080F9A7}"/>
          </ac:picMkLst>
        </pc:picChg>
      </pc:sldChg>
      <pc:sldChg chg="modSp">
        <pc:chgData name="samrita ghosh" userId="31431873221dea1c" providerId="LiveId" clId="{A7192D15-2E11-4CAC-8FC3-1EB80001DFDE}" dt="2019-08-04T00:35:43.763" v="1" actId="1036"/>
        <pc:sldMkLst>
          <pc:docMk/>
          <pc:sldMk cId="2268687573" sldId="295"/>
        </pc:sldMkLst>
        <pc:picChg chg="mod">
          <ac:chgData name="samrita ghosh" userId="31431873221dea1c" providerId="LiveId" clId="{A7192D15-2E11-4CAC-8FC3-1EB80001DFDE}" dt="2019-08-04T00:35:43.763" v="1" actId="1036"/>
          <ac:picMkLst>
            <pc:docMk/>
            <pc:sldMk cId="2268687573" sldId="295"/>
            <ac:picMk id="8" creationId="{595D163A-C8BE-4B8A-A816-369F36ACE453}"/>
          </ac:picMkLst>
        </pc:picChg>
      </pc:sldChg>
      <pc:sldChg chg="modSp">
        <pc:chgData name="samrita ghosh" userId="31431873221dea1c" providerId="LiveId" clId="{A7192D15-2E11-4CAC-8FC3-1EB80001DFDE}" dt="2019-08-04T01:24:57.016" v="2" actId="1036"/>
        <pc:sldMkLst>
          <pc:docMk/>
          <pc:sldMk cId="2178332101" sldId="308"/>
        </pc:sldMkLst>
        <pc:picChg chg="mod">
          <ac:chgData name="samrita ghosh" userId="31431873221dea1c" providerId="LiveId" clId="{A7192D15-2E11-4CAC-8FC3-1EB80001DFDE}" dt="2019-08-04T01:24:57.016" v="2" actId="1036"/>
          <ac:picMkLst>
            <pc:docMk/>
            <pc:sldMk cId="2178332101" sldId="308"/>
            <ac:picMk id="11" creationId="{882710B9-145E-42D6-98EC-A65F80778CD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12.svg"/><Relationship Id="rId5" Type="http://schemas.openxmlformats.org/officeDocument/2006/relationships/image" Target="../media/image62.png"/><Relationship Id="rId4" Type="http://schemas.openxmlformats.org/officeDocument/2006/relationships/image" Target="../media/image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6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12.svg"/><Relationship Id="rId5" Type="http://schemas.openxmlformats.org/officeDocument/2006/relationships/image" Target="../media/image62.png"/><Relationship Id="rId4" Type="http://schemas.openxmlformats.org/officeDocument/2006/relationships/image" Target="../media/image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9FE14-C783-114F-8A5A-D1D455545B1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C13E8-6460-5648-B93E-9DF13AA1E9AD}">
      <dgm:prSet phldrT="[Text]" custT="1"/>
      <dgm:spPr/>
      <dgm:t>
        <a:bodyPr/>
        <a:lstStyle/>
        <a:p>
          <a:r>
            <a:rPr lang="en-US" sz="1200" b="1" dirty="0"/>
            <a:t>Data </a:t>
          </a:r>
          <a:r>
            <a:rPr lang="en-US" sz="1200" b="1" dirty="0" err="1"/>
            <a:t>COllection</a:t>
          </a:r>
          <a:endParaRPr lang="en-US" sz="1200" b="1" dirty="0"/>
        </a:p>
      </dgm:t>
    </dgm:pt>
    <dgm:pt modelId="{E6D421F9-A968-1A4E-9173-E8D351F34518}" type="parTrans" cxnId="{70E1B30D-9E13-9241-B43D-F132CD545F39}">
      <dgm:prSet/>
      <dgm:spPr/>
      <dgm:t>
        <a:bodyPr/>
        <a:lstStyle/>
        <a:p>
          <a:endParaRPr lang="en-US"/>
        </a:p>
      </dgm:t>
    </dgm:pt>
    <dgm:pt modelId="{0BE95ED3-8615-ED48-90E9-0E6A8E34F324}" type="sibTrans" cxnId="{70E1B30D-9E13-9241-B43D-F132CD545F39}">
      <dgm:prSet/>
      <dgm:spPr/>
      <dgm:t>
        <a:bodyPr/>
        <a:lstStyle/>
        <a:p>
          <a:endParaRPr lang="en-US"/>
        </a:p>
      </dgm:t>
    </dgm:pt>
    <dgm:pt modelId="{385E76EB-9750-344A-A22C-7F9C19DFA82B}">
      <dgm:prSet phldrT="[Text]" custT="1"/>
      <dgm:spPr/>
      <dgm:t>
        <a:bodyPr/>
        <a:lstStyle/>
        <a:p>
          <a:r>
            <a:rPr lang="en-US" sz="1200" b="1" dirty="0"/>
            <a:t>Data Cleaning</a:t>
          </a:r>
        </a:p>
      </dgm:t>
    </dgm:pt>
    <dgm:pt modelId="{4A28C9EF-5C15-7A41-896E-753524F6BD83}" type="parTrans" cxnId="{B5E75466-95FA-514A-A0D8-21AB657F974A}">
      <dgm:prSet/>
      <dgm:spPr/>
      <dgm:t>
        <a:bodyPr/>
        <a:lstStyle/>
        <a:p>
          <a:endParaRPr lang="en-US"/>
        </a:p>
      </dgm:t>
    </dgm:pt>
    <dgm:pt modelId="{DFFE2C9E-021B-CE49-AE20-401A6F5AFA43}" type="sibTrans" cxnId="{B5E75466-95FA-514A-A0D8-21AB657F974A}">
      <dgm:prSet/>
      <dgm:spPr/>
      <dgm:t>
        <a:bodyPr/>
        <a:lstStyle/>
        <a:p>
          <a:endParaRPr lang="en-US"/>
        </a:p>
      </dgm:t>
    </dgm:pt>
    <dgm:pt modelId="{D12F2FC3-BC14-3A4F-B4F4-386FAAE302BD}">
      <dgm:prSet custT="1"/>
      <dgm:spPr/>
      <dgm:t>
        <a:bodyPr/>
        <a:lstStyle/>
        <a:p>
          <a:r>
            <a:rPr lang="en-US" sz="1050" b="1" dirty="0"/>
            <a:t>Limitations</a:t>
          </a:r>
        </a:p>
      </dgm:t>
    </dgm:pt>
    <dgm:pt modelId="{96FE0883-6FBA-9340-B1C6-97C12ECFB506}" type="parTrans" cxnId="{BC55745F-F786-044A-B203-DC8D0C8506AC}">
      <dgm:prSet/>
      <dgm:spPr/>
      <dgm:t>
        <a:bodyPr/>
        <a:lstStyle/>
        <a:p>
          <a:endParaRPr lang="en-US"/>
        </a:p>
      </dgm:t>
    </dgm:pt>
    <dgm:pt modelId="{E78BBF44-A6DB-C541-A2FC-761D479D14F5}" type="sibTrans" cxnId="{BC55745F-F786-044A-B203-DC8D0C8506AC}">
      <dgm:prSet/>
      <dgm:spPr/>
      <dgm:t>
        <a:bodyPr/>
        <a:lstStyle/>
        <a:p>
          <a:endParaRPr lang="en-US"/>
        </a:p>
      </dgm:t>
    </dgm:pt>
    <dgm:pt modelId="{BCD009D8-F235-3E4E-8ADD-B7033F33EDFC}">
      <dgm:prSet custT="1"/>
      <dgm:spPr/>
      <dgm:t>
        <a:bodyPr/>
        <a:lstStyle/>
        <a:p>
          <a:r>
            <a:rPr lang="en-US" sz="1400" dirty="0"/>
            <a:t>Data Modelling</a:t>
          </a:r>
        </a:p>
      </dgm:t>
    </dgm:pt>
    <dgm:pt modelId="{E8A868A4-DC0B-564D-94DC-2FB13AC5C6E2}" type="parTrans" cxnId="{8A7FF0AE-4698-9B40-8966-8523509E8F94}">
      <dgm:prSet/>
      <dgm:spPr/>
      <dgm:t>
        <a:bodyPr/>
        <a:lstStyle/>
        <a:p>
          <a:endParaRPr lang="en-US"/>
        </a:p>
      </dgm:t>
    </dgm:pt>
    <dgm:pt modelId="{C6E9FEDC-AB36-5D4D-B9D1-668246AE43D9}" type="sibTrans" cxnId="{8A7FF0AE-4698-9B40-8966-8523509E8F94}">
      <dgm:prSet/>
      <dgm:spPr/>
      <dgm:t>
        <a:bodyPr/>
        <a:lstStyle/>
        <a:p>
          <a:endParaRPr lang="en-US"/>
        </a:p>
      </dgm:t>
    </dgm:pt>
    <dgm:pt modelId="{E6495D57-ED6A-3F4B-B3AE-A398C8B55F58}">
      <dgm:prSet custT="1"/>
      <dgm:spPr/>
      <dgm:t>
        <a:bodyPr/>
        <a:lstStyle/>
        <a:p>
          <a:r>
            <a:rPr lang="en-US" sz="1100" dirty="0"/>
            <a:t>Evaluate Results</a:t>
          </a:r>
        </a:p>
      </dgm:t>
    </dgm:pt>
    <dgm:pt modelId="{5154669E-6D0E-5943-8E53-24CEFEC8C5A3}" type="parTrans" cxnId="{06224D3D-F296-2F4D-AAE6-740C8A9538C2}">
      <dgm:prSet/>
      <dgm:spPr/>
      <dgm:t>
        <a:bodyPr/>
        <a:lstStyle/>
        <a:p>
          <a:endParaRPr lang="en-US"/>
        </a:p>
      </dgm:t>
    </dgm:pt>
    <dgm:pt modelId="{C003803F-78BC-1946-80F3-F7679D8D6F45}" type="sibTrans" cxnId="{06224D3D-F296-2F4D-AAE6-740C8A9538C2}">
      <dgm:prSet/>
      <dgm:spPr/>
      <dgm:t>
        <a:bodyPr/>
        <a:lstStyle/>
        <a:p>
          <a:endParaRPr lang="en-US"/>
        </a:p>
      </dgm:t>
    </dgm:pt>
    <dgm:pt modelId="{C60C2FA9-9CB9-2D41-BFC3-1D5C30EE08C6}">
      <dgm:prSet custT="1"/>
      <dgm:spPr/>
      <dgm:t>
        <a:bodyPr/>
        <a:lstStyle/>
        <a:p>
          <a:r>
            <a:rPr lang="en-US" sz="950" dirty="0"/>
            <a:t>Conclusion</a:t>
          </a:r>
        </a:p>
      </dgm:t>
    </dgm:pt>
    <dgm:pt modelId="{6AD09536-FE5D-3C4E-A80D-3F475E65A18E}" type="parTrans" cxnId="{7D4E6301-91FE-4E4B-BD94-F43E3DFFE4A3}">
      <dgm:prSet/>
      <dgm:spPr/>
      <dgm:t>
        <a:bodyPr/>
        <a:lstStyle/>
        <a:p>
          <a:endParaRPr lang="en-US"/>
        </a:p>
      </dgm:t>
    </dgm:pt>
    <dgm:pt modelId="{BC584C22-194E-5A4B-9106-412B39C68003}" type="sibTrans" cxnId="{7D4E6301-91FE-4E4B-BD94-F43E3DFFE4A3}">
      <dgm:prSet/>
      <dgm:spPr/>
      <dgm:t>
        <a:bodyPr/>
        <a:lstStyle/>
        <a:p>
          <a:endParaRPr lang="en-US"/>
        </a:p>
      </dgm:t>
    </dgm:pt>
    <dgm:pt modelId="{10B0D303-C13E-4047-A718-298C33093A2C}">
      <dgm:prSet custT="1"/>
      <dgm:spPr/>
      <dgm:t>
        <a:bodyPr/>
        <a:lstStyle/>
        <a:p>
          <a:r>
            <a:rPr lang="en-US" sz="1050" b="1" dirty="0"/>
            <a:t>Data Exploration</a:t>
          </a:r>
        </a:p>
      </dgm:t>
    </dgm:pt>
    <dgm:pt modelId="{F090BF63-901F-439B-9D8F-F75827B7A485}" type="parTrans" cxnId="{B6DD85AD-2EF1-4FA2-84E8-0188661E8566}">
      <dgm:prSet/>
      <dgm:spPr/>
      <dgm:t>
        <a:bodyPr/>
        <a:lstStyle/>
        <a:p>
          <a:endParaRPr lang="en-US"/>
        </a:p>
      </dgm:t>
    </dgm:pt>
    <dgm:pt modelId="{38FAE06F-8A6C-4C30-8221-0CF412730C06}" type="sibTrans" cxnId="{B6DD85AD-2EF1-4FA2-84E8-0188661E8566}">
      <dgm:prSet/>
      <dgm:spPr/>
      <dgm:t>
        <a:bodyPr/>
        <a:lstStyle/>
        <a:p>
          <a:endParaRPr lang="en-US"/>
        </a:p>
      </dgm:t>
    </dgm:pt>
    <dgm:pt modelId="{058DA02F-9C47-4E75-B1EF-F9F175E7AD27}">
      <dgm:prSet/>
      <dgm:spPr/>
      <dgm:t>
        <a:bodyPr/>
        <a:lstStyle/>
        <a:p>
          <a:r>
            <a:rPr lang="en-US" b="1" dirty="0"/>
            <a:t>Feature Engineering</a:t>
          </a:r>
        </a:p>
      </dgm:t>
    </dgm:pt>
    <dgm:pt modelId="{1DE8B5B4-21E2-4D9B-8C13-AFD9AC567B83}" type="parTrans" cxnId="{619AC2A3-ADCA-4F8D-A245-00315EE5D346}">
      <dgm:prSet/>
      <dgm:spPr/>
      <dgm:t>
        <a:bodyPr/>
        <a:lstStyle/>
        <a:p>
          <a:endParaRPr lang="en-US"/>
        </a:p>
      </dgm:t>
    </dgm:pt>
    <dgm:pt modelId="{98E9E171-4B71-4760-B53C-66D5589DE8BC}" type="sibTrans" cxnId="{619AC2A3-ADCA-4F8D-A245-00315EE5D346}">
      <dgm:prSet/>
      <dgm:spPr/>
      <dgm:t>
        <a:bodyPr/>
        <a:lstStyle/>
        <a:p>
          <a:endParaRPr lang="en-US"/>
        </a:p>
      </dgm:t>
    </dgm:pt>
    <dgm:pt modelId="{F375F747-EDE1-AC47-B84A-761515175A2A}" type="pres">
      <dgm:prSet presAssocID="{AE09FE14-C783-114F-8A5A-D1D455545B1D}" presName="Name0" presStyleCnt="0">
        <dgm:presLayoutVars>
          <dgm:dir/>
          <dgm:animLvl val="lvl"/>
          <dgm:resizeHandles val="exact"/>
        </dgm:presLayoutVars>
      </dgm:prSet>
      <dgm:spPr/>
    </dgm:pt>
    <dgm:pt modelId="{779EE3C1-5CCF-7244-AF36-8F3AC05835E8}" type="pres">
      <dgm:prSet presAssocID="{298C13E8-6460-5648-B93E-9DF13AA1E9A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7D3E106-0333-9242-A984-1F45E78CADD0}" type="pres">
      <dgm:prSet presAssocID="{0BE95ED3-8615-ED48-90E9-0E6A8E34F324}" presName="parTxOnlySpace" presStyleCnt="0"/>
      <dgm:spPr/>
    </dgm:pt>
    <dgm:pt modelId="{6E7F9AEA-5D8D-A74F-9C45-7C84B035479C}" type="pres">
      <dgm:prSet presAssocID="{385E76EB-9750-344A-A22C-7F9C19DFA82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656121E-FB7E-D641-B090-33DBF842FE2D}" type="pres">
      <dgm:prSet presAssocID="{DFFE2C9E-021B-CE49-AE20-401A6F5AFA43}" presName="parTxOnlySpace" presStyleCnt="0"/>
      <dgm:spPr/>
    </dgm:pt>
    <dgm:pt modelId="{0C9358E2-C980-6D4E-9426-96E41B2575EB}" type="pres">
      <dgm:prSet presAssocID="{D12F2FC3-BC14-3A4F-B4F4-386FAAE302BD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26A80B77-542F-5540-8F96-119CAB08C5D4}" type="pres">
      <dgm:prSet presAssocID="{E78BBF44-A6DB-C541-A2FC-761D479D14F5}" presName="parTxOnlySpace" presStyleCnt="0"/>
      <dgm:spPr/>
    </dgm:pt>
    <dgm:pt modelId="{AE53CC27-1034-4EA4-893F-12F29F30B0F0}" type="pres">
      <dgm:prSet presAssocID="{058DA02F-9C47-4E75-B1EF-F9F175E7AD27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07738E1C-ED98-42B2-BDD4-E8D3F1B429A8}" type="pres">
      <dgm:prSet presAssocID="{98E9E171-4B71-4760-B53C-66D5589DE8BC}" presName="parTxOnlySpace" presStyleCnt="0"/>
      <dgm:spPr/>
    </dgm:pt>
    <dgm:pt modelId="{8500A2B4-4154-46C7-8952-3DD6EF6DB7D3}" type="pres">
      <dgm:prSet presAssocID="{10B0D303-C13E-4047-A718-298C33093A2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BCD26642-96CE-487E-993D-6CB54EAECCDA}" type="pres">
      <dgm:prSet presAssocID="{38FAE06F-8A6C-4C30-8221-0CF412730C06}" presName="parTxOnlySpace" presStyleCnt="0"/>
      <dgm:spPr/>
    </dgm:pt>
    <dgm:pt modelId="{C1776B8E-7104-7F41-8966-7E778A7B8F18}" type="pres">
      <dgm:prSet presAssocID="{BCD009D8-F235-3E4E-8ADD-B7033F33EDFC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B7C5946-7FD6-ED49-AAA8-D7CE3882726B}" type="pres">
      <dgm:prSet presAssocID="{C6E9FEDC-AB36-5D4D-B9D1-668246AE43D9}" presName="parTxOnlySpace" presStyleCnt="0"/>
      <dgm:spPr/>
    </dgm:pt>
    <dgm:pt modelId="{C735EA99-9C24-DB45-8C63-6A5DBC36ABF5}" type="pres">
      <dgm:prSet presAssocID="{E6495D57-ED6A-3F4B-B3AE-A398C8B55F58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A3E02104-FD4C-C644-935E-91ED56BF010F}" type="pres">
      <dgm:prSet presAssocID="{C003803F-78BC-1946-80F3-F7679D8D6F45}" presName="parTxOnlySpace" presStyleCnt="0"/>
      <dgm:spPr/>
    </dgm:pt>
    <dgm:pt modelId="{C508F376-26E3-104B-A764-98C1B96134FD}" type="pres">
      <dgm:prSet presAssocID="{C60C2FA9-9CB9-2D41-BFC3-1D5C30EE08C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D4E6301-91FE-4E4B-BD94-F43E3DFFE4A3}" srcId="{AE09FE14-C783-114F-8A5A-D1D455545B1D}" destId="{C60C2FA9-9CB9-2D41-BFC3-1D5C30EE08C6}" srcOrd="7" destOrd="0" parTransId="{6AD09536-FE5D-3C4E-A80D-3F475E65A18E}" sibTransId="{BC584C22-194E-5A4B-9106-412B39C68003}"/>
    <dgm:cxn modelId="{26F0860C-5310-4034-8287-7E11DA1DF52C}" type="presOf" srcId="{10B0D303-C13E-4047-A718-298C33093A2C}" destId="{8500A2B4-4154-46C7-8952-3DD6EF6DB7D3}" srcOrd="0" destOrd="0" presId="urn:microsoft.com/office/officeart/2005/8/layout/chevron1"/>
    <dgm:cxn modelId="{70E1B30D-9E13-9241-B43D-F132CD545F39}" srcId="{AE09FE14-C783-114F-8A5A-D1D455545B1D}" destId="{298C13E8-6460-5648-B93E-9DF13AA1E9AD}" srcOrd="0" destOrd="0" parTransId="{E6D421F9-A968-1A4E-9173-E8D351F34518}" sibTransId="{0BE95ED3-8615-ED48-90E9-0E6A8E34F324}"/>
    <dgm:cxn modelId="{06224D3D-F296-2F4D-AAE6-740C8A9538C2}" srcId="{AE09FE14-C783-114F-8A5A-D1D455545B1D}" destId="{E6495D57-ED6A-3F4B-B3AE-A398C8B55F58}" srcOrd="6" destOrd="0" parTransId="{5154669E-6D0E-5943-8E53-24CEFEC8C5A3}" sibTransId="{C003803F-78BC-1946-80F3-F7679D8D6F45}"/>
    <dgm:cxn modelId="{69BAD13E-6B92-044F-83D3-7EE5D9F07DD1}" type="presOf" srcId="{BCD009D8-F235-3E4E-8ADD-B7033F33EDFC}" destId="{C1776B8E-7104-7F41-8966-7E778A7B8F18}" srcOrd="0" destOrd="0" presId="urn:microsoft.com/office/officeart/2005/8/layout/chevron1"/>
    <dgm:cxn modelId="{BC55745F-F786-044A-B203-DC8D0C8506AC}" srcId="{AE09FE14-C783-114F-8A5A-D1D455545B1D}" destId="{D12F2FC3-BC14-3A4F-B4F4-386FAAE302BD}" srcOrd="2" destOrd="0" parTransId="{96FE0883-6FBA-9340-B1C6-97C12ECFB506}" sibTransId="{E78BBF44-A6DB-C541-A2FC-761D479D14F5}"/>
    <dgm:cxn modelId="{7E9B3142-9740-9840-9EC7-E29FC1D9B725}" type="presOf" srcId="{C60C2FA9-9CB9-2D41-BFC3-1D5C30EE08C6}" destId="{C508F376-26E3-104B-A764-98C1B96134FD}" srcOrd="0" destOrd="0" presId="urn:microsoft.com/office/officeart/2005/8/layout/chevron1"/>
    <dgm:cxn modelId="{B5E75466-95FA-514A-A0D8-21AB657F974A}" srcId="{AE09FE14-C783-114F-8A5A-D1D455545B1D}" destId="{385E76EB-9750-344A-A22C-7F9C19DFA82B}" srcOrd="1" destOrd="0" parTransId="{4A28C9EF-5C15-7A41-896E-753524F6BD83}" sibTransId="{DFFE2C9E-021B-CE49-AE20-401A6F5AFA43}"/>
    <dgm:cxn modelId="{E0218A7C-CDE6-D642-8F1C-AD3DB0381CBF}" type="presOf" srcId="{D12F2FC3-BC14-3A4F-B4F4-386FAAE302BD}" destId="{0C9358E2-C980-6D4E-9426-96E41B2575EB}" srcOrd="0" destOrd="0" presId="urn:microsoft.com/office/officeart/2005/8/layout/chevron1"/>
    <dgm:cxn modelId="{62493891-9379-A640-8F1E-23959CF3074A}" type="presOf" srcId="{AE09FE14-C783-114F-8A5A-D1D455545B1D}" destId="{F375F747-EDE1-AC47-B84A-761515175A2A}" srcOrd="0" destOrd="0" presId="urn:microsoft.com/office/officeart/2005/8/layout/chevron1"/>
    <dgm:cxn modelId="{619AC2A3-ADCA-4F8D-A245-00315EE5D346}" srcId="{AE09FE14-C783-114F-8A5A-D1D455545B1D}" destId="{058DA02F-9C47-4E75-B1EF-F9F175E7AD27}" srcOrd="3" destOrd="0" parTransId="{1DE8B5B4-21E2-4D9B-8C13-AFD9AC567B83}" sibTransId="{98E9E171-4B71-4760-B53C-66D5589DE8BC}"/>
    <dgm:cxn modelId="{B6DD85AD-2EF1-4FA2-84E8-0188661E8566}" srcId="{AE09FE14-C783-114F-8A5A-D1D455545B1D}" destId="{10B0D303-C13E-4047-A718-298C33093A2C}" srcOrd="4" destOrd="0" parTransId="{F090BF63-901F-439B-9D8F-F75827B7A485}" sibTransId="{38FAE06F-8A6C-4C30-8221-0CF412730C06}"/>
    <dgm:cxn modelId="{8A7FF0AE-4698-9B40-8966-8523509E8F94}" srcId="{AE09FE14-C783-114F-8A5A-D1D455545B1D}" destId="{BCD009D8-F235-3E4E-8ADD-B7033F33EDFC}" srcOrd="5" destOrd="0" parTransId="{E8A868A4-DC0B-564D-94DC-2FB13AC5C6E2}" sibTransId="{C6E9FEDC-AB36-5D4D-B9D1-668246AE43D9}"/>
    <dgm:cxn modelId="{C0997EC6-0898-354C-A181-62FB8F9D1E77}" type="presOf" srcId="{298C13E8-6460-5648-B93E-9DF13AA1E9AD}" destId="{779EE3C1-5CCF-7244-AF36-8F3AC05835E8}" srcOrd="0" destOrd="0" presId="urn:microsoft.com/office/officeart/2005/8/layout/chevron1"/>
    <dgm:cxn modelId="{09789BCA-7F54-2E4E-81FB-49616F27B49F}" type="presOf" srcId="{E6495D57-ED6A-3F4B-B3AE-A398C8B55F58}" destId="{C735EA99-9C24-DB45-8C63-6A5DBC36ABF5}" srcOrd="0" destOrd="0" presId="urn:microsoft.com/office/officeart/2005/8/layout/chevron1"/>
    <dgm:cxn modelId="{BEA69CEA-CF43-6345-9964-FFCF55BC99E8}" type="presOf" srcId="{385E76EB-9750-344A-A22C-7F9C19DFA82B}" destId="{6E7F9AEA-5D8D-A74F-9C45-7C84B035479C}" srcOrd="0" destOrd="0" presId="urn:microsoft.com/office/officeart/2005/8/layout/chevron1"/>
    <dgm:cxn modelId="{A44576F8-9891-46A0-99A9-4CBBBB4C751E}" type="presOf" srcId="{058DA02F-9C47-4E75-B1EF-F9F175E7AD27}" destId="{AE53CC27-1034-4EA4-893F-12F29F30B0F0}" srcOrd="0" destOrd="0" presId="urn:microsoft.com/office/officeart/2005/8/layout/chevron1"/>
    <dgm:cxn modelId="{5630B85D-C3B8-8A43-A7C9-952A2DBF708D}" type="presParOf" srcId="{F375F747-EDE1-AC47-B84A-761515175A2A}" destId="{779EE3C1-5CCF-7244-AF36-8F3AC05835E8}" srcOrd="0" destOrd="0" presId="urn:microsoft.com/office/officeart/2005/8/layout/chevron1"/>
    <dgm:cxn modelId="{518B8A7F-CF1E-2949-ADBE-D31632B8FA91}" type="presParOf" srcId="{F375F747-EDE1-AC47-B84A-761515175A2A}" destId="{F7D3E106-0333-9242-A984-1F45E78CADD0}" srcOrd="1" destOrd="0" presId="urn:microsoft.com/office/officeart/2005/8/layout/chevron1"/>
    <dgm:cxn modelId="{CA7E6B7D-D94C-244F-8929-5684D871A99B}" type="presParOf" srcId="{F375F747-EDE1-AC47-B84A-761515175A2A}" destId="{6E7F9AEA-5D8D-A74F-9C45-7C84B035479C}" srcOrd="2" destOrd="0" presId="urn:microsoft.com/office/officeart/2005/8/layout/chevron1"/>
    <dgm:cxn modelId="{A3BD118C-074D-CA42-8F18-9013DE31B4E7}" type="presParOf" srcId="{F375F747-EDE1-AC47-B84A-761515175A2A}" destId="{3656121E-FB7E-D641-B090-33DBF842FE2D}" srcOrd="3" destOrd="0" presId="urn:microsoft.com/office/officeart/2005/8/layout/chevron1"/>
    <dgm:cxn modelId="{690A42F2-7156-3249-9F78-D4CD5EACCD48}" type="presParOf" srcId="{F375F747-EDE1-AC47-B84A-761515175A2A}" destId="{0C9358E2-C980-6D4E-9426-96E41B2575EB}" srcOrd="4" destOrd="0" presId="urn:microsoft.com/office/officeart/2005/8/layout/chevron1"/>
    <dgm:cxn modelId="{492220F8-9B2D-154B-A985-6A13A3B7BDF3}" type="presParOf" srcId="{F375F747-EDE1-AC47-B84A-761515175A2A}" destId="{26A80B77-542F-5540-8F96-119CAB08C5D4}" srcOrd="5" destOrd="0" presId="urn:microsoft.com/office/officeart/2005/8/layout/chevron1"/>
    <dgm:cxn modelId="{D3D7520E-F861-4817-8F99-C1880CB1AD92}" type="presParOf" srcId="{F375F747-EDE1-AC47-B84A-761515175A2A}" destId="{AE53CC27-1034-4EA4-893F-12F29F30B0F0}" srcOrd="6" destOrd="0" presId="urn:microsoft.com/office/officeart/2005/8/layout/chevron1"/>
    <dgm:cxn modelId="{7D3E196B-64B2-4F5E-9BCE-4267F63EBFE2}" type="presParOf" srcId="{F375F747-EDE1-AC47-B84A-761515175A2A}" destId="{07738E1C-ED98-42B2-BDD4-E8D3F1B429A8}" srcOrd="7" destOrd="0" presId="urn:microsoft.com/office/officeart/2005/8/layout/chevron1"/>
    <dgm:cxn modelId="{EF6F62DB-E000-4AA9-B088-0C3EC87C755D}" type="presParOf" srcId="{F375F747-EDE1-AC47-B84A-761515175A2A}" destId="{8500A2B4-4154-46C7-8952-3DD6EF6DB7D3}" srcOrd="8" destOrd="0" presId="urn:microsoft.com/office/officeart/2005/8/layout/chevron1"/>
    <dgm:cxn modelId="{C56BC58A-D939-406A-A34B-E8F2534B03C2}" type="presParOf" srcId="{F375F747-EDE1-AC47-B84A-761515175A2A}" destId="{BCD26642-96CE-487E-993D-6CB54EAECCDA}" srcOrd="9" destOrd="0" presId="urn:microsoft.com/office/officeart/2005/8/layout/chevron1"/>
    <dgm:cxn modelId="{9CA64AE8-F7D6-694B-ADEA-7B82E3B53E00}" type="presParOf" srcId="{F375F747-EDE1-AC47-B84A-761515175A2A}" destId="{C1776B8E-7104-7F41-8966-7E778A7B8F18}" srcOrd="10" destOrd="0" presId="urn:microsoft.com/office/officeart/2005/8/layout/chevron1"/>
    <dgm:cxn modelId="{6D97A2B5-07D4-194E-B865-3FAA77F8AA70}" type="presParOf" srcId="{F375F747-EDE1-AC47-B84A-761515175A2A}" destId="{5B7C5946-7FD6-ED49-AAA8-D7CE3882726B}" srcOrd="11" destOrd="0" presId="urn:microsoft.com/office/officeart/2005/8/layout/chevron1"/>
    <dgm:cxn modelId="{04A5BC1F-42DA-134C-A874-96CA38140F14}" type="presParOf" srcId="{F375F747-EDE1-AC47-B84A-761515175A2A}" destId="{C735EA99-9C24-DB45-8C63-6A5DBC36ABF5}" srcOrd="12" destOrd="0" presId="urn:microsoft.com/office/officeart/2005/8/layout/chevron1"/>
    <dgm:cxn modelId="{5DD767C6-BAE1-5F4F-B172-D8074DCBBD4B}" type="presParOf" srcId="{F375F747-EDE1-AC47-B84A-761515175A2A}" destId="{A3E02104-FD4C-C644-935E-91ED56BF010F}" srcOrd="13" destOrd="0" presId="urn:microsoft.com/office/officeart/2005/8/layout/chevron1"/>
    <dgm:cxn modelId="{1277E00F-2247-C44E-ADF6-2E6C50FE5AD5}" type="presParOf" srcId="{F375F747-EDE1-AC47-B84A-761515175A2A}" destId="{C508F376-26E3-104B-A764-98C1B96134F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A763C-58A6-4018-A221-CCDD64F401E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ED5535-9511-49D5-A53D-7DE599305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Airbnb, Inc.. , is an American online marketplace and hospitality service brokerage company based in San Francisco, California, United States.</a:t>
          </a:r>
        </a:p>
      </dgm:t>
    </dgm:pt>
    <dgm:pt modelId="{DA41936A-9E45-43FF-9A79-368D6A3C1057}" type="parTrans" cxnId="{4B212F90-7C4B-445A-9A4A-49D1122BB801}">
      <dgm:prSet/>
      <dgm:spPr/>
      <dgm:t>
        <a:bodyPr/>
        <a:lstStyle/>
        <a:p>
          <a:endParaRPr lang="en-US"/>
        </a:p>
      </dgm:t>
    </dgm:pt>
    <dgm:pt modelId="{44E08855-DC60-4CB6-AAD3-3FC01E787B22}" type="sibTrans" cxnId="{4B212F90-7C4B-445A-9A4A-49D1122BB8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27DE9A-9829-4199-99DD-839F30D19E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company does not own any of the real estate listings, nor does it host events; it acts as a broker, receiving commissions from each booking. (Source Wikipedia) </a:t>
          </a:r>
        </a:p>
      </dgm:t>
    </dgm:pt>
    <dgm:pt modelId="{AEC6705F-1125-4741-AB84-5868B4F99584}" type="parTrans" cxnId="{C3BE9C16-583D-439C-A9C7-EA14B383AE72}">
      <dgm:prSet/>
      <dgm:spPr/>
      <dgm:t>
        <a:bodyPr/>
        <a:lstStyle/>
        <a:p>
          <a:endParaRPr lang="en-US"/>
        </a:p>
      </dgm:t>
    </dgm:pt>
    <dgm:pt modelId="{949B7CF1-2C97-4C7C-90C5-321C694CF429}" type="sibTrans" cxnId="{C3BE9C16-583D-439C-A9C7-EA14B383A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7AC0E7-C90D-47A2-981E-B60629319E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a popular online company where property owners (known as “hosts”) can rent their spaces.</a:t>
          </a:r>
        </a:p>
      </dgm:t>
    </dgm:pt>
    <dgm:pt modelId="{9CFFFDAC-BD1C-40AE-B680-72B6A79996C9}" type="parTrans" cxnId="{A6772959-F0DB-4507-A354-9E73D4C4E688}">
      <dgm:prSet/>
      <dgm:spPr/>
      <dgm:t>
        <a:bodyPr/>
        <a:lstStyle/>
        <a:p>
          <a:endParaRPr lang="en-US"/>
        </a:p>
      </dgm:t>
    </dgm:pt>
    <dgm:pt modelId="{AD11FDE9-E412-4B31-8CE5-F2C11394F388}" type="sibTrans" cxnId="{A6772959-F0DB-4507-A354-9E73D4C4E6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B47FBC-AD08-4705-A002-855D627160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host must decide what price to charge for his or her space.</a:t>
          </a:r>
        </a:p>
      </dgm:t>
    </dgm:pt>
    <dgm:pt modelId="{EEE14290-5712-4CC0-8442-3804C0AE0358}" type="parTrans" cxnId="{F6C62C1B-8449-4837-B8FE-50CE63FC9F40}">
      <dgm:prSet/>
      <dgm:spPr/>
      <dgm:t>
        <a:bodyPr/>
        <a:lstStyle/>
        <a:p>
          <a:endParaRPr lang="en-US"/>
        </a:p>
      </dgm:t>
    </dgm:pt>
    <dgm:pt modelId="{4D25FFD1-829E-4EB9-B62C-C99CFF33C260}" type="sibTrans" cxnId="{F6C62C1B-8449-4837-B8FE-50CE63FC9F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FE273E-2F84-40A5-8BCB-A7B7106D7A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have taken Airbnb Berlin data with over 22,552 listings as of Nov 2018. Viewing data, this is clearly a supervised Data Mining problem.</a:t>
          </a:r>
        </a:p>
      </dgm:t>
    </dgm:pt>
    <dgm:pt modelId="{29F4E9DE-AA40-41F4-B684-239B6AC345C5}" type="parTrans" cxnId="{6FD247B5-EEE5-4219-A167-81F8365DA87C}">
      <dgm:prSet/>
      <dgm:spPr/>
      <dgm:t>
        <a:bodyPr/>
        <a:lstStyle/>
        <a:p>
          <a:endParaRPr lang="en-US"/>
        </a:p>
      </dgm:t>
    </dgm:pt>
    <dgm:pt modelId="{9594C230-90C0-4787-8E04-9D68E9CD8C40}" type="sibTrans" cxnId="{6FD247B5-EEE5-4219-A167-81F8365DA87C}">
      <dgm:prSet/>
      <dgm:spPr/>
      <dgm:t>
        <a:bodyPr/>
        <a:lstStyle/>
        <a:p>
          <a:endParaRPr lang="en-US"/>
        </a:p>
      </dgm:t>
    </dgm:pt>
    <dgm:pt modelId="{5AEA32B4-A30B-41E8-B3A3-A12B52E4A853}" type="pres">
      <dgm:prSet presAssocID="{139A763C-58A6-4018-A221-CCDD64F401E4}" presName="root" presStyleCnt="0">
        <dgm:presLayoutVars>
          <dgm:dir/>
          <dgm:resizeHandles val="exact"/>
        </dgm:presLayoutVars>
      </dgm:prSet>
      <dgm:spPr/>
    </dgm:pt>
    <dgm:pt modelId="{6B5C327B-1BB2-4CF4-BF27-CFB9830BA31A}" type="pres">
      <dgm:prSet presAssocID="{139A763C-58A6-4018-A221-CCDD64F401E4}" presName="container" presStyleCnt="0">
        <dgm:presLayoutVars>
          <dgm:dir/>
          <dgm:resizeHandles val="exact"/>
        </dgm:presLayoutVars>
      </dgm:prSet>
      <dgm:spPr/>
    </dgm:pt>
    <dgm:pt modelId="{5F67E93E-597A-453D-AE65-DE2D652D6D98}" type="pres">
      <dgm:prSet presAssocID="{39ED5535-9511-49D5-A53D-7DE599305111}" presName="compNode" presStyleCnt="0"/>
      <dgm:spPr/>
    </dgm:pt>
    <dgm:pt modelId="{17FC99C5-7E6B-42A8-8E8F-7F13FD1A50EA}" type="pres">
      <dgm:prSet presAssocID="{39ED5535-9511-49D5-A53D-7DE599305111}" presName="iconBgRect" presStyleLbl="bgShp" presStyleIdx="0" presStyleCnt="5"/>
      <dgm:spPr/>
    </dgm:pt>
    <dgm:pt modelId="{A333CCB2-A907-426B-859C-EC89C702DB08}" type="pres">
      <dgm:prSet presAssocID="{39ED5535-9511-49D5-A53D-7DE5993051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2C9965C-016C-4B0F-9D60-4DDF769DBBF2}" type="pres">
      <dgm:prSet presAssocID="{39ED5535-9511-49D5-A53D-7DE599305111}" presName="spaceRect" presStyleCnt="0"/>
      <dgm:spPr/>
    </dgm:pt>
    <dgm:pt modelId="{AFB08D0C-1B11-4070-97BB-9C6F7D33CEC3}" type="pres">
      <dgm:prSet presAssocID="{39ED5535-9511-49D5-A53D-7DE599305111}" presName="textRect" presStyleLbl="revTx" presStyleIdx="0" presStyleCnt="5">
        <dgm:presLayoutVars>
          <dgm:chMax val="1"/>
          <dgm:chPref val="1"/>
        </dgm:presLayoutVars>
      </dgm:prSet>
      <dgm:spPr/>
    </dgm:pt>
    <dgm:pt modelId="{22AA964F-3703-48B1-BB3C-CD5F18F2A404}" type="pres">
      <dgm:prSet presAssocID="{44E08855-DC60-4CB6-AAD3-3FC01E787B22}" presName="sibTrans" presStyleLbl="sibTrans2D1" presStyleIdx="0" presStyleCnt="0"/>
      <dgm:spPr/>
    </dgm:pt>
    <dgm:pt modelId="{AC876444-3278-498B-A134-D4A6DBD8AD0F}" type="pres">
      <dgm:prSet presAssocID="{3327DE9A-9829-4199-99DD-839F30D19E5B}" presName="compNode" presStyleCnt="0"/>
      <dgm:spPr/>
    </dgm:pt>
    <dgm:pt modelId="{8FD9916E-2940-4B59-AAD8-417B4BD12B5C}" type="pres">
      <dgm:prSet presAssocID="{3327DE9A-9829-4199-99DD-839F30D19E5B}" presName="iconBgRect" presStyleLbl="bgShp" presStyleIdx="1" presStyleCnt="5"/>
      <dgm:spPr/>
    </dgm:pt>
    <dgm:pt modelId="{DDB8F0F9-6D28-48A3-A0EE-20EA45E43500}" type="pres">
      <dgm:prSet presAssocID="{3327DE9A-9829-4199-99DD-839F30D19E5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00FD2567-DE24-4CA4-BFAF-15EA4F79D1E9}" type="pres">
      <dgm:prSet presAssocID="{3327DE9A-9829-4199-99DD-839F30D19E5B}" presName="spaceRect" presStyleCnt="0"/>
      <dgm:spPr/>
    </dgm:pt>
    <dgm:pt modelId="{C0035240-8DB6-4CD6-A10C-F2AC0EC08C05}" type="pres">
      <dgm:prSet presAssocID="{3327DE9A-9829-4199-99DD-839F30D19E5B}" presName="textRect" presStyleLbl="revTx" presStyleIdx="1" presStyleCnt="5">
        <dgm:presLayoutVars>
          <dgm:chMax val="1"/>
          <dgm:chPref val="1"/>
        </dgm:presLayoutVars>
      </dgm:prSet>
      <dgm:spPr/>
    </dgm:pt>
    <dgm:pt modelId="{42AA5F8C-5CDF-4237-ADD9-25F36DB0B0DB}" type="pres">
      <dgm:prSet presAssocID="{949B7CF1-2C97-4C7C-90C5-321C694CF429}" presName="sibTrans" presStyleLbl="sibTrans2D1" presStyleIdx="0" presStyleCnt="0"/>
      <dgm:spPr/>
    </dgm:pt>
    <dgm:pt modelId="{491E86AA-2656-41FB-9D7E-693FCD7FB5F5}" type="pres">
      <dgm:prSet presAssocID="{117AC0E7-C90D-47A2-981E-B60629319E7C}" presName="compNode" presStyleCnt="0"/>
      <dgm:spPr/>
    </dgm:pt>
    <dgm:pt modelId="{7F508D4C-A56A-4B16-B19D-BABBCC78A4FC}" type="pres">
      <dgm:prSet presAssocID="{117AC0E7-C90D-47A2-981E-B60629319E7C}" presName="iconBgRect" presStyleLbl="bgShp" presStyleIdx="2" presStyleCnt="5"/>
      <dgm:spPr/>
    </dgm:pt>
    <dgm:pt modelId="{D4A18D14-6DA9-4E5A-9B3D-315E1088C8AA}" type="pres">
      <dgm:prSet presAssocID="{117AC0E7-C90D-47A2-981E-B60629319E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16B2E031-B52A-4ECA-AFC5-99FCCBD2B247}" type="pres">
      <dgm:prSet presAssocID="{117AC0E7-C90D-47A2-981E-B60629319E7C}" presName="spaceRect" presStyleCnt="0"/>
      <dgm:spPr/>
    </dgm:pt>
    <dgm:pt modelId="{F9B2F8AC-99C3-4D03-A1EB-CE65BDD01B8B}" type="pres">
      <dgm:prSet presAssocID="{117AC0E7-C90D-47A2-981E-B60629319E7C}" presName="textRect" presStyleLbl="revTx" presStyleIdx="2" presStyleCnt="5">
        <dgm:presLayoutVars>
          <dgm:chMax val="1"/>
          <dgm:chPref val="1"/>
        </dgm:presLayoutVars>
      </dgm:prSet>
      <dgm:spPr/>
    </dgm:pt>
    <dgm:pt modelId="{767BAD50-372A-438B-8736-F2ECFD778534}" type="pres">
      <dgm:prSet presAssocID="{AD11FDE9-E412-4B31-8CE5-F2C11394F388}" presName="sibTrans" presStyleLbl="sibTrans2D1" presStyleIdx="0" presStyleCnt="0"/>
      <dgm:spPr/>
    </dgm:pt>
    <dgm:pt modelId="{1FC7AD76-82B8-4547-A4D6-EFDE24038450}" type="pres">
      <dgm:prSet presAssocID="{54B47FBC-AD08-4705-A002-855D6271609B}" presName="compNode" presStyleCnt="0"/>
      <dgm:spPr/>
    </dgm:pt>
    <dgm:pt modelId="{1222397A-4B5C-4B0F-986D-5A7957288881}" type="pres">
      <dgm:prSet presAssocID="{54B47FBC-AD08-4705-A002-855D6271609B}" presName="iconBgRect" presStyleLbl="bgShp" presStyleIdx="3" presStyleCnt="5"/>
      <dgm:spPr/>
    </dgm:pt>
    <dgm:pt modelId="{BB08F30A-6E31-4EE5-8A92-CB5F00D910F9}" type="pres">
      <dgm:prSet presAssocID="{54B47FBC-AD08-4705-A002-855D627160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15B3A62-3988-4ED9-A7C9-F1A156A07EA7}" type="pres">
      <dgm:prSet presAssocID="{54B47FBC-AD08-4705-A002-855D6271609B}" presName="spaceRect" presStyleCnt="0"/>
      <dgm:spPr/>
    </dgm:pt>
    <dgm:pt modelId="{1F53FC14-09AF-4C66-87BF-59D55EDFFB9C}" type="pres">
      <dgm:prSet presAssocID="{54B47FBC-AD08-4705-A002-855D6271609B}" presName="textRect" presStyleLbl="revTx" presStyleIdx="3" presStyleCnt="5">
        <dgm:presLayoutVars>
          <dgm:chMax val="1"/>
          <dgm:chPref val="1"/>
        </dgm:presLayoutVars>
      </dgm:prSet>
      <dgm:spPr/>
    </dgm:pt>
    <dgm:pt modelId="{8E16C234-F8DF-487B-907D-12BDCDBC9A08}" type="pres">
      <dgm:prSet presAssocID="{4D25FFD1-829E-4EB9-B62C-C99CFF33C260}" presName="sibTrans" presStyleLbl="sibTrans2D1" presStyleIdx="0" presStyleCnt="0"/>
      <dgm:spPr/>
    </dgm:pt>
    <dgm:pt modelId="{F028D692-A9AB-4B58-B923-C3A020CEB13C}" type="pres">
      <dgm:prSet presAssocID="{26FE273E-2F84-40A5-8BCB-A7B7106D7AD2}" presName="compNode" presStyleCnt="0"/>
      <dgm:spPr/>
    </dgm:pt>
    <dgm:pt modelId="{D1201020-D113-4F86-9C61-FB181437946A}" type="pres">
      <dgm:prSet presAssocID="{26FE273E-2F84-40A5-8BCB-A7B7106D7AD2}" presName="iconBgRect" presStyleLbl="bgShp" presStyleIdx="4" presStyleCnt="5"/>
      <dgm:spPr/>
    </dgm:pt>
    <dgm:pt modelId="{5656CE94-7956-4897-B721-7F32B4C98B41}" type="pres">
      <dgm:prSet presAssocID="{26FE273E-2F84-40A5-8BCB-A7B7106D7AD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40DC0A-23F7-4758-AA69-DC8B7F136B0D}" type="pres">
      <dgm:prSet presAssocID="{26FE273E-2F84-40A5-8BCB-A7B7106D7AD2}" presName="spaceRect" presStyleCnt="0"/>
      <dgm:spPr/>
    </dgm:pt>
    <dgm:pt modelId="{2B26E4C1-9580-4474-BE9C-93822A0004E0}" type="pres">
      <dgm:prSet presAssocID="{26FE273E-2F84-40A5-8BCB-A7B7106D7AD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3BE9C16-583D-439C-A9C7-EA14B383AE72}" srcId="{139A763C-58A6-4018-A221-CCDD64F401E4}" destId="{3327DE9A-9829-4199-99DD-839F30D19E5B}" srcOrd="1" destOrd="0" parTransId="{AEC6705F-1125-4741-AB84-5868B4F99584}" sibTransId="{949B7CF1-2C97-4C7C-90C5-321C694CF429}"/>
    <dgm:cxn modelId="{F6C62C1B-8449-4837-B8FE-50CE63FC9F40}" srcId="{139A763C-58A6-4018-A221-CCDD64F401E4}" destId="{54B47FBC-AD08-4705-A002-855D6271609B}" srcOrd="3" destOrd="0" parTransId="{EEE14290-5712-4CC0-8442-3804C0AE0358}" sibTransId="{4D25FFD1-829E-4EB9-B62C-C99CFF33C260}"/>
    <dgm:cxn modelId="{E9485446-7A61-43F8-9E0D-817EDFC302F4}" type="presOf" srcId="{26FE273E-2F84-40A5-8BCB-A7B7106D7AD2}" destId="{2B26E4C1-9580-4474-BE9C-93822A0004E0}" srcOrd="0" destOrd="0" presId="urn:microsoft.com/office/officeart/2018/2/layout/IconCircleList"/>
    <dgm:cxn modelId="{64B3C149-512B-4B2E-BB0F-AB90118527F7}" type="presOf" srcId="{117AC0E7-C90D-47A2-981E-B60629319E7C}" destId="{F9B2F8AC-99C3-4D03-A1EB-CE65BDD01B8B}" srcOrd="0" destOrd="0" presId="urn:microsoft.com/office/officeart/2018/2/layout/IconCircleList"/>
    <dgm:cxn modelId="{A6B95C78-E131-4F65-8672-0DD8CFFA5636}" type="presOf" srcId="{3327DE9A-9829-4199-99DD-839F30D19E5B}" destId="{C0035240-8DB6-4CD6-A10C-F2AC0EC08C05}" srcOrd="0" destOrd="0" presId="urn:microsoft.com/office/officeart/2018/2/layout/IconCircleList"/>
    <dgm:cxn modelId="{A6772959-F0DB-4507-A354-9E73D4C4E688}" srcId="{139A763C-58A6-4018-A221-CCDD64F401E4}" destId="{117AC0E7-C90D-47A2-981E-B60629319E7C}" srcOrd="2" destOrd="0" parTransId="{9CFFFDAC-BD1C-40AE-B680-72B6A79996C9}" sibTransId="{AD11FDE9-E412-4B31-8CE5-F2C11394F388}"/>
    <dgm:cxn modelId="{16232C7B-6EFF-45EB-80FB-7AF582F53E60}" type="presOf" srcId="{949B7CF1-2C97-4C7C-90C5-321C694CF429}" destId="{42AA5F8C-5CDF-4237-ADD9-25F36DB0B0DB}" srcOrd="0" destOrd="0" presId="urn:microsoft.com/office/officeart/2018/2/layout/IconCircleList"/>
    <dgm:cxn modelId="{474A7A83-F243-4BC5-A550-1EBF7608706E}" type="presOf" srcId="{139A763C-58A6-4018-A221-CCDD64F401E4}" destId="{5AEA32B4-A30B-41E8-B3A3-A12B52E4A853}" srcOrd="0" destOrd="0" presId="urn:microsoft.com/office/officeart/2018/2/layout/IconCircleList"/>
    <dgm:cxn modelId="{792ED48A-A05B-45C4-8ED2-1A0C763A3CE4}" type="presOf" srcId="{AD11FDE9-E412-4B31-8CE5-F2C11394F388}" destId="{767BAD50-372A-438B-8736-F2ECFD778534}" srcOrd="0" destOrd="0" presId="urn:microsoft.com/office/officeart/2018/2/layout/IconCircleList"/>
    <dgm:cxn modelId="{4B212F90-7C4B-445A-9A4A-49D1122BB801}" srcId="{139A763C-58A6-4018-A221-CCDD64F401E4}" destId="{39ED5535-9511-49D5-A53D-7DE599305111}" srcOrd="0" destOrd="0" parTransId="{DA41936A-9E45-43FF-9A79-368D6A3C1057}" sibTransId="{44E08855-DC60-4CB6-AAD3-3FC01E787B22}"/>
    <dgm:cxn modelId="{68B3BEA1-A10A-40D3-BC5A-E0ECF4D43029}" type="presOf" srcId="{4D25FFD1-829E-4EB9-B62C-C99CFF33C260}" destId="{8E16C234-F8DF-487B-907D-12BDCDBC9A08}" srcOrd="0" destOrd="0" presId="urn:microsoft.com/office/officeart/2018/2/layout/IconCircleList"/>
    <dgm:cxn modelId="{6FD247B5-EEE5-4219-A167-81F8365DA87C}" srcId="{139A763C-58A6-4018-A221-CCDD64F401E4}" destId="{26FE273E-2F84-40A5-8BCB-A7B7106D7AD2}" srcOrd="4" destOrd="0" parTransId="{29F4E9DE-AA40-41F4-B684-239B6AC345C5}" sibTransId="{9594C230-90C0-4787-8E04-9D68E9CD8C40}"/>
    <dgm:cxn modelId="{EB76DDBA-C5AA-438E-97E0-76ECB7E3C96E}" type="presOf" srcId="{44E08855-DC60-4CB6-AAD3-3FC01E787B22}" destId="{22AA964F-3703-48B1-BB3C-CD5F18F2A404}" srcOrd="0" destOrd="0" presId="urn:microsoft.com/office/officeart/2018/2/layout/IconCircleList"/>
    <dgm:cxn modelId="{2B70A6DC-FFF0-420D-90C2-30F8CE34717D}" type="presOf" srcId="{39ED5535-9511-49D5-A53D-7DE599305111}" destId="{AFB08D0C-1B11-4070-97BB-9C6F7D33CEC3}" srcOrd="0" destOrd="0" presId="urn:microsoft.com/office/officeart/2018/2/layout/IconCircleList"/>
    <dgm:cxn modelId="{A69EE9F1-7E0F-4EA3-B848-FFDFB12FB80B}" type="presOf" srcId="{54B47FBC-AD08-4705-A002-855D6271609B}" destId="{1F53FC14-09AF-4C66-87BF-59D55EDFFB9C}" srcOrd="0" destOrd="0" presId="urn:microsoft.com/office/officeart/2018/2/layout/IconCircleList"/>
    <dgm:cxn modelId="{E8381724-8B59-4806-84D2-8B4AEF725F58}" type="presParOf" srcId="{5AEA32B4-A30B-41E8-B3A3-A12B52E4A853}" destId="{6B5C327B-1BB2-4CF4-BF27-CFB9830BA31A}" srcOrd="0" destOrd="0" presId="urn:microsoft.com/office/officeart/2018/2/layout/IconCircleList"/>
    <dgm:cxn modelId="{1F32DA0B-A239-49BD-8268-9088CCB79077}" type="presParOf" srcId="{6B5C327B-1BB2-4CF4-BF27-CFB9830BA31A}" destId="{5F67E93E-597A-453D-AE65-DE2D652D6D98}" srcOrd="0" destOrd="0" presId="urn:microsoft.com/office/officeart/2018/2/layout/IconCircleList"/>
    <dgm:cxn modelId="{F04DC15C-31B6-4B8B-A1EE-13E74FE89C57}" type="presParOf" srcId="{5F67E93E-597A-453D-AE65-DE2D652D6D98}" destId="{17FC99C5-7E6B-42A8-8E8F-7F13FD1A50EA}" srcOrd="0" destOrd="0" presId="urn:microsoft.com/office/officeart/2018/2/layout/IconCircleList"/>
    <dgm:cxn modelId="{D8CB03B4-E2A7-4C7E-892D-5759159E21C7}" type="presParOf" srcId="{5F67E93E-597A-453D-AE65-DE2D652D6D98}" destId="{A333CCB2-A907-426B-859C-EC89C702DB08}" srcOrd="1" destOrd="0" presId="urn:microsoft.com/office/officeart/2018/2/layout/IconCircleList"/>
    <dgm:cxn modelId="{1F2EF840-4073-4DAB-B419-D1E375D502F6}" type="presParOf" srcId="{5F67E93E-597A-453D-AE65-DE2D652D6D98}" destId="{E2C9965C-016C-4B0F-9D60-4DDF769DBBF2}" srcOrd="2" destOrd="0" presId="urn:microsoft.com/office/officeart/2018/2/layout/IconCircleList"/>
    <dgm:cxn modelId="{1F02C014-43EA-479F-B630-255B998A0ECF}" type="presParOf" srcId="{5F67E93E-597A-453D-AE65-DE2D652D6D98}" destId="{AFB08D0C-1B11-4070-97BB-9C6F7D33CEC3}" srcOrd="3" destOrd="0" presId="urn:microsoft.com/office/officeart/2018/2/layout/IconCircleList"/>
    <dgm:cxn modelId="{1D209B14-1AAE-487B-951E-BF0B1D1937CB}" type="presParOf" srcId="{6B5C327B-1BB2-4CF4-BF27-CFB9830BA31A}" destId="{22AA964F-3703-48B1-BB3C-CD5F18F2A404}" srcOrd="1" destOrd="0" presId="urn:microsoft.com/office/officeart/2018/2/layout/IconCircleList"/>
    <dgm:cxn modelId="{2FFD9F66-73A5-477A-8E64-A3BFDD0550B2}" type="presParOf" srcId="{6B5C327B-1BB2-4CF4-BF27-CFB9830BA31A}" destId="{AC876444-3278-498B-A134-D4A6DBD8AD0F}" srcOrd="2" destOrd="0" presId="urn:microsoft.com/office/officeart/2018/2/layout/IconCircleList"/>
    <dgm:cxn modelId="{B1BA16B3-3966-4E6A-A7AE-878377B786B2}" type="presParOf" srcId="{AC876444-3278-498B-A134-D4A6DBD8AD0F}" destId="{8FD9916E-2940-4B59-AAD8-417B4BD12B5C}" srcOrd="0" destOrd="0" presId="urn:microsoft.com/office/officeart/2018/2/layout/IconCircleList"/>
    <dgm:cxn modelId="{E0CD5399-E87E-4F27-964B-654666C74072}" type="presParOf" srcId="{AC876444-3278-498B-A134-D4A6DBD8AD0F}" destId="{DDB8F0F9-6D28-48A3-A0EE-20EA45E43500}" srcOrd="1" destOrd="0" presId="urn:microsoft.com/office/officeart/2018/2/layout/IconCircleList"/>
    <dgm:cxn modelId="{2E4255B6-BC22-4E95-93A9-9C8F0B7ACF36}" type="presParOf" srcId="{AC876444-3278-498B-A134-D4A6DBD8AD0F}" destId="{00FD2567-DE24-4CA4-BFAF-15EA4F79D1E9}" srcOrd="2" destOrd="0" presId="urn:microsoft.com/office/officeart/2018/2/layout/IconCircleList"/>
    <dgm:cxn modelId="{F567BC1B-68E6-461B-8BEB-0CC3FE80A7E9}" type="presParOf" srcId="{AC876444-3278-498B-A134-D4A6DBD8AD0F}" destId="{C0035240-8DB6-4CD6-A10C-F2AC0EC08C05}" srcOrd="3" destOrd="0" presId="urn:microsoft.com/office/officeart/2018/2/layout/IconCircleList"/>
    <dgm:cxn modelId="{86C97D06-3EA6-4EAF-AA0F-7E5616C67F0D}" type="presParOf" srcId="{6B5C327B-1BB2-4CF4-BF27-CFB9830BA31A}" destId="{42AA5F8C-5CDF-4237-ADD9-25F36DB0B0DB}" srcOrd="3" destOrd="0" presId="urn:microsoft.com/office/officeart/2018/2/layout/IconCircleList"/>
    <dgm:cxn modelId="{F41693FD-D9FD-47F4-9175-AA652840BE99}" type="presParOf" srcId="{6B5C327B-1BB2-4CF4-BF27-CFB9830BA31A}" destId="{491E86AA-2656-41FB-9D7E-693FCD7FB5F5}" srcOrd="4" destOrd="0" presId="urn:microsoft.com/office/officeart/2018/2/layout/IconCircleList"/>
    <dgm:cxn modelId="{8D0C1BEB-F289-499E-BEEB-9210471312EE}" type="presParOf" srcId="{491E86AA-2656-41FB-9D7E-693FCD7FB5F5}" destId="{7F508D4C-A56A-4B16-B19D-BABBCC78A4FC}" srcOrd="0" destOrd="0" presId="urn:microsoft.com/office/officeart/2018/2/layout/IconCircleList"/>
    <dgm:cxn modelId="{F73DAF44-DD24-4E6A-8526-595D49CFEAF3}" type="presParOf" srcId="{491E86AA-2656-41FB-9D7E-693FCD7FB5F5}" destId="{D4A18D14-6DA9-4E5A-9B3D-315E1088C8AA}" srcOrd="1" destOrd="0" presId="urn:microsoft.com/office/officeart/2018/2/layout/IconCircleList"/>
    <dgm:cxn modelId="{28122D5C-B56A-42EF-9085-84EB42E4A806}" type="presParOf" srcId="{491E86AA-2656-41FB-9D7E-693FCD7FB5F5}" destId="{16B2E031-B52A-4ECA-AFC5-99FCCBD2B247}" srcOrd="2" destOrd="0" presId="urn:microsoft.com/office/officeart/2018/2/layout/IconCircleList"/>
    <dgm:cxn modelId="{E2A9AE9F-9729-45D6-AAA6-D92318BD3378}" type="presParOf" srcId="{491E86AA-2656-41FB-9D7E-693FCD7FB5F5}" destId="{F9B2F8AC-99C3-4D03-A1EB-CE65BDD01B8B}" srcOrd="3" destOrd="0" presId="urn:microsoft.com/office/officeart/2018/2/layout/IconCircleList"/>
    <dgm:cxn modelId="{69F0530C-1323-4891-85CE-BD0EE08DBAA6}" type="presParOf" srcId="{6B5C327B-1BB2-4CF4-BF27-CFB9830BA31A}" destId="{767BAD50-372A-438B-8736-F2ECFD778534}" srcOrd="5" destOrd="0" presId="urn:microsoft.com/office/officeart/2018/2/layout/IconCircleList"/>
    <dgm:cxn modelId="{E0EF19BE-2E44-4229-9105-75D600C3D2A7}" type="presParOf" srcId="{6B5C327B-1BB2-4CF4-BF27-CFB9830BA31A}" destId="{1FC7AD76-82B8-4547-A4D6-EFDE24038450}" srcOrd="6" destOrd="0" presId="urn:microsoft.com/office/officeart/2018/2/layout/IconCircleList"/>
    <dgm:cxn modelId="{8C17D10F-A85C-4C5F-8842-98C856DA11BC}" type="presParOf" srcId="{1FC7AD76-82B8-4547-A4D6-EFDE24038450}" destId="{1222397A-4B5C-4B0F-986D-5A7957288881}" srcOrd="0" destOrd="0" presId="urn:microsoft.com/office/officeart/2018/2/layout/IconCircleList"/>
    <dgm:cxn modelId="{3C52E2B5-BB31-4301-898E-1513CDB8D6A1}" type="presParOf" srcId="{1FC7AD76-82B8-4547-A4D6-EFDE24038450}" destId="{BB08F30A-6E31-4EE5-8A92-CB5F00D910F9}" srcOrd="1" destOrd="0" presId="urn:microsoft.com/office/officeart/2018/2/layout/IconCircleList"/>
    <dgm:cxn modelId="{6E251D64-9379-41BD-8284-964B4A659F5B}" type="presParOf" srcId="{1FC7AD76-82B8-4547-A4D6-EFDE24038450}" destId="{915B3A62-3988-4ED9-A7C9-F1A156A07EA7}" srcOrd="2" destOrd="0" presId="urn:microsoft.com/office/officeart/2018/2/layout/IconCircleList"/>
    <dgm:cxn modelId="{A51BE1C9-2321-4219-A557-A7BB20677446}" type="presParOf" srcId="{1FC7AD76-82B8-4547-A4D6-EFDE24038450}" destId="{1F53FC14-09AF-4C66-87BF-59D55EDFFB9C}" srcOrd="3" destOrd="0" presId="urn:microsoft.com/office/officeart/2018/2/layout/IconCircleList"/>
    <dgm:cxn modelId="{B1E466B4-7758-4FFB-9ED7-3ACBBE909CA0}" type="presParOf" srcId="{6B5C327B-1BB2-4CF4-BF27-CFB9830BA31A}" destId="{8E16C234-F8DF-487B-907D-12BDCDBC9A08}" srcOrd="7" destOrd="0" presId="urn:microsoft.com/office/officeart/2018/2/layout/IconCircleList"/>
    <dgm:cxn modelId="{4E99A358-E1D7-4A40-ABFC-2B0F390CFFE8}" type="presParOf" srcId="{6B5C327B-1BB2-4CF4-BF27-CFB9830BA31A}" destId="{F028D692-A9AB-4B58-B923-C3A020CEB13C}" srcOrd="8" destOrd="0" presId="urn:microsoft.com/office/officeart/2018/2/layout/IconCircleList"/>
    <dgm:cxn modelId="{38F39F4A-D8CB-4572-909E-AB6E753A5D8B}" type="presParOf" srcId="{F028D692-A9AB-4B58-B923-C3A020CEB13C}" destId="{D1201020-D113-4F86-9C61-FB181437946A}" srcOrd="0" destOrd="0" presId="urn:microsoft.com/office/officeart/2018/2/layout/IconCircleList"/>
    <dgm:cxn modelId="{8D5BE7F4-A188-49B7-A202-FD5EC781847C}" type="presParOf" srcId="{F028D692-A9AB-4B58-B923-C3A020CEB13C}" destId="{5656CE94-7956-4897-B721-7F32B4C98B41}" srcOrd="1" destOrd="0" presId="urn:microsoft.com/office/officeart/2018/2/layout/IconCircleList"/>
    <dgm:cxn modelId="{493DA5B6-3960-4142-B91B-E660CEC4E94B}" type="presParOf" srcId="{F028D692-A9AB-4B58-B923-C3A020CEB13C}" destId="{6840DC0A-23F7-4758-AA69-DC8B7F136B0D}" srcOrd="2" destOrd="0" presId="urn:microsoft.com/office/officeart/2018/2/layout/IconCircleList"/>
    <dgm:cxn modelId="{8721E5B6-52E7-4376-A23F-A46C2155BF9F}" type="presParOf" srcId="{F028D692-A9AB-4B58-B923-C3A020CEB13C}" destId="{2B26E4C1-9580-4474-BE9C-93822A0004E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9B773E-493A-48CE-9ABA-13C5FA0528B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AB22ABA-138C-4359-B2F5-069429CFE247}">
      <dgm:prSet/>
      <dgm:spPr/>
      <dgm:t>
        <a:bodyPr/>
        <a:lstStyle/>
        <a:p>
          <a:r>
            <a:rPr lang="en-US"/>
            <a:t>Day and date of the year of Berlin listings is not given in theb. So, can’t take seasonality or weekends and weekdays into account</a:t>
          </a:r>
        </a:p>
      </dgm:t>
    </dgm:pt>
    <dgm:pt modelId="{88652C6D-8EB7-4FFC-9059-E079DE3F442A}" type="parTrans" cxnId="{4B332C5B-622D-4D0F-8859-A26AA579E07C}">
      <dgm:prSet/>
      <dgm:spPr/>
      <dgm:t>
        <a:bodyPr/>
        <a:lstStyle/>
        <a:p>
          <a:endParaRPr lang="en-US"/>
        </a:p>
      </dgm:t>
    </dgm:pt>
    <dgm:pt modelId="{01415F4D-5CD7-4C06-81D0-C30B7D49525E}" type="sibTrans" cxnId="{4B332C5B-622D-4D0F-8859-A26AA579E07C}">
      <dgm:prSet/>
      <dgm:spPr/>
      <dgm:t>
        <a:bodyPr/>
        <a:lstStyle/>
        <a:p>
          <a:endParaRPr lang="en-US"/>
        </a:p>
      </dgm:t>
    </dgm:pt>
    <dgm:pt modelId="{0D988BB3-CA83-472E-A5BA-8CB2338FD921}">
      <dgm:prSet/>
      <dgm:spPr/>
      <dgm:t>
        <a:bodyPr/>
        <a:lstStyle/>
        <a:p>
          <a:r>
            <a:rPr lang="en-US"/>
            <a:t>Price has been taken at a single point of time, i.e. for a specific day</a:t>
          </a:r>
        </a:p>
      </dgm:t>
    </dgm:pt>
    <dgm:pt modelId="{ECA5AFBA-25BF-49F0-AA1B-55EB7AC25C0D}" type="parTrans" cxnId="{13BDEBB3-F3A6-4ECF-B895-47F20E8731A6}">
      <dgm:prSet/>
      <dgm:spPr/>
      <dgm:t>
        <a:bodyPr/>
        <a:lstStyle/>
        <a:p>
          <a:endParaRPr lang="en-US"/>
        </a:p>
      </dgm:t>
    </dgm:pt>
    <dgm:pt modelId="{3EA9B225-0797-455E-A66D-B4D4592E1E46}" type="sibTrans" cxnId="{13BDEBB3-F3A6-4ECF-B895-47F20E8731A6}">
      <dgm:prSet/>
      <dgm:spPr/>
      <dgm:t>
        <a:bodyPr/>
        <a:lstStyle/>
        <a:p>
          <a:endParaRPr lang="en-US"/>
        </a:p>
      </dgm:t>
    </dgm:pt>
    <dgm:pt modelId="{174DF5C2-2F35-4C25-9A53-9CCEC5EC52E3}">
      <dgm:prSet/>
      <dgm:spPr/>
      <dgm:t>
        <a:bodyPr/>
        <a:lstStyle/>
        <a:p>
          <a:r>
            <a:rPr lang="en-US"/>
            <a:t>Size of the apartments is not available</a:t>
          </a:r>
        </a:p>
      </dgm:t>
    </dgm:pt>
    <dgm:pt modelId="{B90170E0-4A24-4186-848A-954EFAAF8DEE}" type="parTrans" cxnId="{3AB44CB9-2F66-4021-8979-10C538752746}">
      <dgm:prSet/>
      <dgm:spPr/>
      <dgm:t>
        <a:bodyPr/>
        <a:lstStyle/>
        <a:p>
          <a:endParaRPr lang="en-US"/>
        </a:p>
      </dgm:t>
    </dgm:pt>
    <dgm:pt modelId="{832A8E91-9F77-4580-89D8-9AD6322A98AD}" type="sibTrans" cxnId="{3AB44CB9-2F66-4021-8979-10C538752746}">
      <dgm:prSet/>
      <dgm:spPr/>
      <dgm:t>
        <a:bodyPr/>
        <a:lstStyle/>
        <a:p>
          <a:endParaRPr lang="en-US"/>
        </a:p>
      </dgm:t>
    </dgm:pt>
    <dgm:pt modelId="{C7D50D1B-4655-40B5-A58E-FDD4EBA5F4A6}" type="pres">
      <dgm:prSet presAssocID="{319B773E-493A-48CE-9ABA-13C5FA0528BD}" presName="root" presStyleCnt="0">
        <dgm:presLayoutVars>
          <dgm:dir/>
          <dgm:resizeHandles val="exact"/>
        </dgm:presLayoutVars>
      </dgm:prSet>
      <dgm:spPr/>
    </dgm:pt>
    <dgm:pt modelId="{41FDD344-240A-4E22-8D92-B86078542F1A}" type="pres">
      <dgm:prSet presAssocID="{0AB22ABA-138C-4359-B2F5-069429CFE247}" presName="compNode" presStyleCnt="0"/>
      <dgm:spPr/>
    </dgm:pt>
    <dgm:pt modelId="{EF46E3B6-EB97-4A79-86A2-1959064899DD}" type="pres">
      <dgm:prSet presAssocID="{0AB22ABA-138C-4359-B2F5-069429CFE2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684C6F1-CA34-4720-90A2-0D21D38C55EC}" type="pres">
      <dgm:prSet presAssocID="{0AB22ABA-138C-4359-B2F5-069429CFE247}" presName="spaceRect" presStyleCnt="0"/>
      <dgm:spPr/>
    </dgm:pt>
    <dgm:pt modelId="{21DF3083-6636-4D97-8E81-D3B5B44B79AD}" type="pres">
      <dgm:prSet presAssocID="{0AB22ABA-138C-4359-B2F5-069429CFE247}" presName="textRect" presStyleLbl="revTx" presStyleIdx="0" presStyleCnt="3">
        <dgm:presLayoutVars>
          <dgm:chMax val="1"/>
          <dgm:chPref val="1"/>
        </dgm:presLayoutVars>
      </dgm:prSet>
      <dgm:spPr/>
    </dgm:pt>
    <dgm:pt modelId="{296DF224-9A52-4593-97F3-9EA2B81F6B32}" type="pres">
      <dgm:prSet presAssocID="{01415F4D-5CD7-4C06-81D0-C30B7D49525E}" presName="sibTrans" presStyleCnt="0"/>
      <dgm:spPr/>
    </dgm:pt>
    <dgm:pt modelId="{593573D3-5527-43AA-8119-EBDBE798DA0C}" type="pres">
      <dgm:prSet presAssocID="{0D988BB3-CA83-472E-A5BA-8CB2338FD921}" presName="compNode" presStyleCnt="0"/>
      <dgm:spPr/>
    </dgm:pt>
    <dgm:pt modelId="{5B796E7D-A8B0-4C3F-B85E-48F406362847}" type="pres">
      <dgm:prSet presAssocID="{0D988BB3-CA83-472E-A5BA-8CB2338FD9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4CC8BEE-3E29-487B-B132-F03A6363EC85}" type="pres">
      <dgm:prSet presAssocID="{0D988BB3-CA83-472E-A5BA-8CB2338FD921}" presName="spaceRect" presStyleCnt="0"/>
      <dgm:spPr/>
    </dgm:pt>
    <dgm:pt modelId="{3FDC9B27-C892-418F-9172-D2B6EBAF04C8}" type="pres">
      <dgm:prSet presAssocID="{0D988BB3-CA83-472E-A5BA-8CB2338FD921}" presName="textRect" presStyleLbl="revTx" presStyleIdx="1" presStyleCnt="3">
        <dgm:presLayoutVars>
          <dgm:chMax val="1"/>
          <dgm:chPref val="1"/>
        </dgm:presLayoutVars>
      </dgm:prSet>
      <dgm:spPr/>
    </dgm:pt>
    <dgm:pt modelId="{EA277633-65A7-4BFE-B41C-F1D0FE769BCA}" type="pres">
      <dgm:prSet presAssocID="{3EA9B225-0797-455E-A66D-B4D4592E1E46}" presName="sibTrans" presStyleCnt="0"/>
      <dgm:spPr/>
    </dgm:pt>
    <dgm:pt modelId="{19F444AB-9D4D-41E2-8F02-B62E34594E50}" type="pres">
      <dgm:prSet presAssocID="{174DF5C2-2F35-4C25-9A53-9CCEC5EC52E3}" presName="compNode" presStyleCnt="0"/>
      <dgm:spPr/>
    </dgm:pt>
    <dgm:pt modelId="{A1D71825-DD5D-413B-960A-6FD6BEDEE664}" type="pres">
      <dgm:prSet presAssocID="{174DF5C2-2F35-4C25-9A53-9CCEC5EC52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E52DA32-6B41-4D84-AD0D-B5827ACE1143}" type="pres">
      <dgm:prSet presAssocID="{174DF5C2-2F35-4C25-9A53-9CCEC5EC52E3}" presName="spaceRect" presStyleCnt="0"/>
      <dgm:spPr/>
    </dgm:pt>
    <dgm:pt modelId="{D66A36E3-769C-4426-A95D-62FA3FBD09D9}" type="pres">
      <dgm:prSet presAssocID="{174DF5C2-2F35-4C25-9A53-9CCEC5EC52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952F02-2B71-4098-A336-159A50387443}" type="presOf" srcId="{0D988BB3-CA83-472E-A5BA-8CB2338FD921}" destId="{3FDC9B27-C892-418F-9172-D2B6EBAF04C8}" srcOrd="0" destOrd="0" presId="urn:microsoft.com/office/officeart/2018/2/layout/IconLabelList"/>
    <dgm:cxn modelId="{4B332C5B-622D-4D0F-8859-A26AA579E07C}" srcId="{319B773E-493A-48CE-9ABA-13C5FA0528BD}" destId="{0AB22ABA-138C-4359-B2F5-069429CFE247}" srcOrd="0" destOrd="0" parTransId="{88652C6D-8EB7-4FFC-9059-E079DE3F442A}" sibTransId="{01415F4D-5CD7-4C06-81D0-C30B7D49525E}"/>
    <dgm:cxn modelId="{943B6A45-3A57-463F-B1F6-55E737A8E3AF}" type="presOf" srcId="{0AB22ABA-138C-4359-B2F5-069429CFE247}" destId="{21DF3083-6636-4D97-8E81-D3B5B44B79AD}" srcOrd="0" destOrd="0" presId="urn:microsoft.com/office/officeart/2018/2/layout/IconLabelList"/>
    <dgm:cxn modelId="{29D3834F-BFD0-43E4-92AD-C665176D5193}" type="presOf" srcId="{319B773E-493A-48CE-9ABA-13C5FA0528BD}" destId="{C7D50D1B-4655-40B5-A58E-FDD4EBA5F4A6}" srcOrd="0" destOrd="0" presId="urn:microsoft.com/office/officeart/2018/2/layout/IconLabelList"/>
    <dgm:cxn modelId="{13BDEBB3-F3A6-4ECF-B895-47F20E8731A6}" srcId="{319B773E-493A-48CE-9ABA-13C5FA0528BD}" destId="{0D988BB3-CA83-472E-A5BA-8CB2338FD921}" srcOrd="1" destOrd="0" parTransId="{ECA5AFBA-25BF-49F0-AA1B-55EB7AC25C0D}" sibTransId="{3EA9B225-0797-455E-A66D-B4D4592E1E46}"/>
    <dgm:cxn modelId="{3AB44CB9-2F66-4021-8979-10C538752746}" srcId="{319B773E-493A-48CE-9ABA-13C5FA0528BD}" destId="{174DF5C2-2F35-4C25-9A53-9CCEC5EC52E3}" srcOrd="2" destOrd="0" parTransId="{B90170E0-4A24-4186-848A-954EFAAF8DEE}" sibTransId="{832A8E91-9F77-4580-89D8-9AD6322A98AD}"/>
    <dgm:cxn modelId="{999DA6FD-0167-4F00-9031-2EA7EFC6658E}" type="presOf" srcId="{174DF5C2-2F35-4C25-9A53-9CCEC5EC52E3}" destId="{D66A36E3-769C-4426-A95D-62FA3FBD09D9}" srcOrd="0" destOrd="0" presId="urn:microsoft.com/office/officeart/2018/2/layout/IconLabelList"/>
    <dgm:cxn modelId="{78114F36-2364-40E7-BA7A-E76C64C18B25}" type="presParOf" srcId="{C7D50D1B-4655-40B5-A58E-FDD4EBA5F4A6}" destId="{41FDD344-240A-4E22-8D92-B86078542F1A}" srcOrd="0" destOrd="0" presId="urn:microsoft.com/office/officeart/2018/2/layout/IconLabelList"/>
    <dgm:cxn modelId="{88A48E72-DD1E-42EC-B07C-6C3EC690A142}" type="presParOf" srcId="{41FDD344-240A-4E22-8D92-B86078542F1A}" destId="{EF46E3B6-EB97-4A79-86A2-1959064899DD}" srcOrd="0" destOrd="0" presId="urn:microsoft.com/office/officeart/2018/2/layout/IconLabelList"/>
    <dgm:cxn modelId="{F7AC8275-FD82-447C-B25F-EBA52E9A161B}" type="presParOf" srcId="{41FDD344-240A-4E22-8D92-B86078542F1A}" destId="{6684C6F1-CA34-4720-90A2-0D21D38C55EC}" srcOrd="1" destOrd="0" presId="urn:microsoft.com/office/officeart/2018/2/layout/IconLabelList"/>
    <dgm:cxn modelId="{89AD1CD6-87BB-494F-B738-B4E12F52D1FF}" type="presParOf" srcId="{41FDD344-240A-4E22-8D92-B86078542F1A}" destId="{21DF3083-6636-4D97-8E81-D3B5B44B79AD}" srcOrd="2" destOrd="0" presId="urn:microsoft.com/office/officeart/2018/2/layout/IconLabelList"/>
    <dgm:cxn modelId="{50D27D7F-ADE8-4CE1-BF5B-74C546B89AA0}" type="presParOf" srcId="{C7D50D1B-4655-40B5-A58E-FDD4EBA5F4A6}" destId="{296DF224-9A52-4593-97F3-9EA2B81F6B32}" srcOrd="1" destOrd="0" presId="urn:microsoft.com/office/officeart/2018/2/layout/IconLabelList"/>
    <dgm:cxn modelId="{35183C2F-6358-4A01-B63B-B4C45E10CC49}" type="presParOf" srcId="{C7D50D1B-4655-40B5-A58E-FDD4EBA5F4A6}" destId="{593573D3-5527-43AA-8119-EBDBE798DA0C}" srcOrd="2" destOrd="0" presId="urn:microsoft.com/office/officeart/2018/2/layout/IconLabelList"/>
    <dgm:cxn modelId="{D1A12F34-3DB3-4A56-91B2-F98FF67D49A4}" type="presParOf" srcId="{593573D3-5527-43AA-8119-EBDBE798DA0C}" destId="{5B796E7D-A8B0-4C3F-B85E-48F406362847}" srcOrd="0" destOrd="0" presId="urn:microsoft.com/office/officeart/2018/2/layout/IconLabelList"/>
    <dgm:cxn modelId="{3B5479EF-C8CA-4E86-8BA0-66C20C4ABDF0}" type="presParOf" srcId="{593573D3-5527-43AA-8119-EBDBE798DA0C}" destId="{74CC8BEE-3E29-487B-B132-F03A6363EC85}" srcOrd="1" destOrd="0" presId="urn:microsoft.com/office/officeart/2018/2/layout/IconLabelList"/>
    <dgm:cxn modelId="{A7A6715F-C4FA-49B8-9E03-95E8ABF85765}" type="presParOf" srcId="{593573D3-5527-43AA-8119-EBDBE798DA0C}" destId="{3FDC9B27-C892-418F-9172-D2B6EBAF04C8}" srcOrd="2" destOrd="0" presId="urn:microsoft.com/office/officeart/2018/2/layout/IconLabelList"/>
    <dgm:cxn modelId="{68117B3C-426E-4848-BAFC-2FF9C4B80CCC}" type="presParOf" srcId="{C7D50D1B-4655-40B5-A58E-FDD4EBA5F4A6}" destId="{EA277633-65A7-4BFE-B41C-F1D0FE769BCA}" srcOrd="3" destOrd="0" presId="urn:microsoft.com/office/officeart/2018/2/layout/IconLabelList"/>
    <dgm:cxn modelId="{3404D588-84C7-4CB0-95C8-E44AC074FD91}" type="presParOf" srcId="{C7D50D1B-4655-40B5-A58E-FDD4EBA5F4A6}" destId="{19F444AB-9D4D-41E2-8F02-B62E34594E50}" srcOrd="4" destOrd="0" presId="urn:microsoft.com/office/officeart/2018/2/layout/IconLabelList"/>
    <dgm:cxn modelId="{8A53859A-DD58-4EF4-93AE-6FC757AFCA85}" type="presParOf" srcId="{19F444AB-9D4D-41E2-8F02-B62E34594E50}" destId="{A1D71825-DD5D-413B-960A-6FD6BEDEE664}" srcOrd="0" destOrd="0" presId="urn:microsoft.com/office/officeart/2018/2/layout/IconLabelList"/>
    <dgm:cxn modelId="{8E78365F-7D29-4ABE-8120-92CBCCB25D6E}" type="presParOf" srcId="{19F444AB-9D4D-41E2-8F02-B62E34594E50}" destId="{5E52DA32-6B41-4D84-AD0D-B5827ACE1143}" srcOrd="1" destOrd="0" presId="urn:microsoft.com/office/officeart/2018/2/layout/IconLabelList"/>
    <dgm:cxn modelId="{241308A3-D3A7-4FBE-A52A-E2ED597ED37D}" type="presParOf" srcId="{19F444AB-9D4D-41E2-8F02-B62E34594E50}" destId="{D66A36E3-769C-4426-A95D-62FA3FBD09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771A99-3086-4149-8EFC-CB0F3E21A39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AE91B0-632C-4552-BFE6-6B53D29D6268}">
      <dgm:prSet/>
      <dgm:spPr/>
      <dgm:t>
        <a:bodyPr/>
        <a:lstStyle/>
        <a:p>
          <a:r>
            <a:rPr lang="en-US"/>
            <a:t>Data partitioning into 3 sets viz, Train (60%), Valid(20%) and Test(20%)</a:t>
          </a:r>
        </a:p>
      </dgm:t>
    </dgm:pt>
    <dgm:pt modelId="{6D786F98-6813-44F7-8DDA-EF5F50B6BE47}" type="parTrans" cxnId="{2CD36AD5-EBA4-48E5-8ED2-33389E89620A}">
      <dgm:prSet/>
      <dgm:spPr/>
      <dgm:t>
        <a:bodyPr/>
        <a:lstStyle/>
        <a:p>
          <a:endParaRPr lang="en-US"/>
        </a:p>
      </dgm:t>
    </dgm:pt>
    <dgm:pt modelId="{13910197-B353-4DFD-9DDC-61C49C09BB98}" type="sibTrans" cxnId="{2CD36AD5-EBA4-48E5-8ED2-33389E89620A}">
      <dgm:prSet/>
      <dgm:spPr/>
      <dgm:t>
        <a:bodyPr/>
        <a:lstStyle/>
        <a:p>
          <a:endParaRPr lang="en-US"/>
        </a:p>
      </dgm:t>
    </dgm:pt>
    <dgm:pt modelId="{3C842AF0-57CE-4709-967B-0420253FD93E}">
      <dgm:prSet/>
      <dgm:spPr/>
      <dgm:t>
        <a:bodyPr/>
        <a:lstStyle/>
        <a:p>
          <a:r>
            <a:rPr lang="en-US"/>
            <a:t>General Linear Regression model is run using all the predictors against price</a:t>
          </a:r>
        </a:p>
      </dgm:t>
    </dgm:pt>
    <dgm:pt modelId="{32D61A86-18FD-4A74-B195-7E66278E9372}" type="parTrans" cxnId="{7DDC5A10-76D0-49D7-A57C-E2244EAB48C9}">
      <dgm:prSet/>
      <dgm:spPr/>
      <dgm:t>
        <a:bodyPr/>
        <a:lstStyle/>
        <a:p>
          <a:endParaRPr lang="en-US"/>
        </a:p>
      </dgm:t>
    </dgm:pt>
    <dgm:pt modelId="{D580B620-DA65-4118-8F52-B8FBF39D6C72}" type="sibTrans" cxnId="{7DDC5A10-76D0-49D7-A57C-E2244EAB48C9}">
      <dgm:prSet/>
      <dgm:spPr/>
      <dgm:t>
        <a:bodyPr/>
        <a:lstStyle/>
        <a:p>
          <a:endParaRPr lang="en-US"/>
        </a:p>
      </dgm:t>
    </dgm:pt>
    <dgm:pt modelId="{46112AC8-69DA-46C6-A66F-332586648FAF}">
      <dgm:prSet/>
      <dgm:spPr/>
      <dgm:t>
        <a:bodyPr/>
        <a:lstStyle/>
        <a:p>
          <a:r>
            <a:rPr lang="en-US"/>
            <a:t>Here the resultant adjusted R squared value is 0.04293 which is very low</a:t>
          </a:r>
        </a:p>
      </dgm:t>
    </dgm:pt>
    <dgm:pt modelId="{A326374C-B52C-44C0-B297-52E8A55DC299}" type="parTrans" cxnId="{74C6D050-3E4D-4E17-A912-160D2DD76B00}">
      <dgm:prSet/>
      <dgm:spPr/>
      <dgm:t>
        <a:bodyPr/>
        <a:lstStyle/>
        <a:p>
          <a:endParaRPr lang="en-US"/>
        </a:p>
      </dgm:t>
    </dgm:pt>
    <dgm:pt modelId="{6A832A20-70D4-4B32-8B73-CF86CDE36626}" type="sibTrans" cxnId="{74C6D050-3E4D-4E17-A912-160D2DD76B00}">
      <dgm:prSet/>
      <dgm:spPr/>
      <dgm:t>
        <a:bodyPr/>
        <a:lstStyle/>
        <a:p>
          <a:endParaRPr lang="en-US"/>
        </a:p>
      </dgm:t>
    </dgm:pt>
    <dgm:pt modelId="{2DAA78FE-B633-4BD4-86BD-B365F3FDBAFF}">
      <dgm:prSet/>
      <dgm:spPr/>
      <dgm:t>
        <a:bodyPr/>
        <a:lstStyle/>
        <a:p>
          <a:r>
            <a:rPr lang="en-US"/>
            <a:t>Looking at the P values of the predictors, the significant variables were chosen for the next model</a:t>
          </a:r>
        </a:p>
      </dgm:t>
    </dgm:pt>
    <dgm:pt modelId="{02698619-B5DD-4CFA-9389-71EDFE3BEDA3}" type="parTrans" cxnId="{3584EEAE-4947-4E9D-81BF-556B0625E1CA}">
      <dgm:prSet/>
      <dgm:spPr/>
      <dgm:t>
        <a:bodyPr/>
        <a:lstStyle/>
        <a:p>
          <a:endParaRPr lang="en-US"/>
        </a:p>
      </dgm:t>
    </dgm:pt>
    <dgm:pt modelId="{3CB2CA48-7B19-4794-B394-D5B529C53E21}" type="sibTrans" cxnId="{3584EEAE-4947-4E9D-81BF-556B0625E1CA}">
      <dgm:prSet/>
      <dgm:spPr/>
      <dgm:t>
        <a:bodyPr/>
        <a:lstStyle/>
        <a:p>
          <a:endParaRPr lang="en-US"/>
        </a:p>
      </dgm:t>
    </dgm:pt>
    <dgm:pt modelId="{1A735DAD-E8C0-44B3-9FF9-5C3162C21B28}">
      <dgm:prSet/>
      <dgm:spPr/>
      <dgm:t>
        <a:bodyPr/>
        <a:lstStyle/>
        <a:p>
          <a:r>
            <a:rPr lang="en-US" dirty="0"/>
            <a:t>This model have all the chosen variables from the above model which performed similar</a:t>
          </a:r>
        </a:p>
      </dgm:t>
    </dgm:pt>
    <dgm:pt modelId="{12E74D0C-8695-403A-BC32-D707A55A0943}" type="parTrans" cxnId="{68110468-FE58-44D8-8E09-101FB6EF9057}">
      <dgm:prSet/>
      <dgm:spPr/>
      <dgm:t>
        <a:bodyPr/>
        <a:lstStyle/>
        <a:p>
          <a:endParaRPr lang="en-US"/>
        </a:p>
      </dgm:t>
    </dgm:pt>
    <dgm:pt modelId="{695AED19-6AF0-45DD-84CF-E6493E3F6BEF}" type="sibTrans" cxnId="{68110468-FE58-44D8-8E09-101FB6EF9057}">
      <dgm:prSet/>
      <dgm:spPr/>
      <dgm:t>
        <a:bodyPr/>
        <a:lstStyle/>
        <a:p>
          <a:endParaRPr lang="en-US"/>
        </a:p>
      </dgm:t>
    </dgm:pt>
    <dgm:pt modelId="{40EB08C5-8654-4BEA-B092-FFDA3D1F3943}">
      <dgm:prSet/>
      <dgm:spPr/>
      <dgm:t>
        <a:bodyPr/>
        <a:lstStyle/>
        <a:p>
          <a:r>
            <a:rPr lang="en-US"/>
            <a:t>Next we ran Exhaustive Search</a:t>
          </a:r>
        </a:p>
      </dgm:t>
    </dgm:pt>
    <dgm:pt modelId="{08801451-5D0A-4691-912F-3BD282CBE843}" type="parTrans" cxnId="{BB8E7BC7-4468-4D35-B1A5-3915A96C68D2}">
      <dgm:prSet/>
      <dgm:spPr/>
      <dgm:t>
        <a:bodyPr/>
        <a:lstStyle/>
        <a:p>
          <a:endParaRPr lang="en-US"/>
        </a:p>
      </dgm:t>
    </dgm:pt>
    <dgm:pt modelId="{A7AA5F1B-D87C-4B8F-855D-1B9FE467B8AF}" type="sibTrans" cxnId="{BB8E7BC7-4468-4D35-B1A5-3915A96C68D2}">
      <dgm:prSet/>
      <dgm:spPr/>
      <dgm:t>
        <a:bodyPr/>
        <a:lstStyle/>
        <a:p>
          <a:endParaRPr lang="en-US"/>
        </a:p>
      </dgm:t>
    </dgm:pt>
    <dgm:pt modelId="{8134FF99-2B62-48A4-B07C-9E91A59CA567}" type="pres">
      <dgm:prSet presAssocID="{50771A99-3086-4149-8EFC-CB0F3E21A39D}" presName="root" presStyleCnt="0">
        <dgm:presLayoutVars>
          <dgm:dir/>
          <dgm:resizeHandles val="exact"/>
        </dgm:presLayoutVars>
      </dgm:prSet>
      <dgm:spPr/>
    </dgm:pt>
    <dgm:pt modelId="{80EE0D16-D410-4CE5-8ADB-A9393A195323}" type="pres">
      <dgm:prSet presAssocID="{50771A99-3086-4149-8EFC-CB0F3E21A39D}" presName="container" presStyleCnt="0">
        <dgm:presLayoutVars>
          <dgm:dir/>
          <dgm:resizeHandles val="exact"/>
        </dgm:presLayoutVars>
      </dgm:prSet>
      <dgm:spPr/>
    </dgm:pt>
    <dgm:pt modelId="{EC5792F7-1EC6-419E-9432-ABBF7AF64DA8}" type="pres">
      <dgm:prSet presAssocID="{DBAE91B0-632C-4552-BFE6-6B53D29D6268}" presName="compNode" presStyleCnt="0"/>
      <dgm:spPr/>
    </dgm:pt>
    <dgm:pt modelId="{CF444A9C-EBC2-4740-BC06-9CB3D4F5DE4F}" type="pres">
      <dgm:prSet presAssocID="{DBAE91B0-632C-4552-BFE6-6B53D29D6268}" presName="iconBgRect" presStyleLbl="bgShp" presStyleIdx="0" presStyleCnt="6"/>
      <dgm:spPr/>
    </dgm:pt>
    <dgm:pt modelId="{9D9DD76A-7657-4FE2-8606-B12122D9CBBC}" type="pres">
      <dgm:prSet presAssocID="{DBAE91B0-632C-4552-BFE6-6B53D29D626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B4692B9E-5825-4B42-B250-C1E43BBCCBE1}" type="pres">
      <dgm:prSet presAssocID="{DBAE91B0-632C-4552-BFE6-6B53D29D6268}" presName="spaceRect" presStyleCnt="0"/>
      <dgm:spPr/>
    </dgm:pt>
    <dgm:pt modelId="{840180C8-D9AC-4FA9-B760-21E5A3B9A09A}" type="pres">
      <dgm:prSet presAssocID="{DBAE91B0-632C-4552-BFE6-6B53D29D6268}" presName="textRect" presStyleLbl="revTx" presStyleIdx="0" presStyleCnt="6">
        <dgm:presLayoutVars>
          <dgm:chMax val="1"/>
          <dgm:chPref val="1"/>
        </dgm:presLayoutVars>
      </dgm:prSet>
      <dgm:spPr/>
    </dgm:pt>
    <dgm:pt modelId="{F7FCF315-C19D-48A0-8A59-D0755C9A5937}" type="pres">
      <dgm:prSet presAssocID="{13910197-B353-4DFD-9DDC-61C49C09BB98}" presName="sibTrans" presStyleLbl="sibTrans2D1" presStyleIdx="0" presStyleCnt="0"/>
      <dgm:spPr/>
    </dgm:pt>
    <dgm:pt modelId="{6CF835CA-6D22-4C2B-8BC0-5F0246087EDB}" type="pres">
      <dgm:prSet presAssocID="{3C842AF0-57CE-4709-967B-0420253FD93E}" presName="compNode" presStyleCnt="0"/>
      <dgm:spPr/>
    </dgm:pt>
    <dgm:pt modelId="{2C7ADEE8-62D4-4529-8D62-F9B705A09B20}" type="pres">
      <dgm:prSet presAssocID="{3C842AF0-57CE-4709-967B-0420253FD93E}" presName="iconBgRect" presStyleLbl="bgShp" presStyleIdx="1" presStyleCnt="6"/>
      <dgm:spPr/>
    </dgm:pt>
    <dgm:pt modelId="{52C8E2EC-9564-44FD-B6D3-56E974637BBB}" type="pres">
      <dgm:prSet presAssocID="{3C842AF0-57CE-4709-967B-0420253FD93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4"/>
        </a:ext>
      </dgm:extLst>
    </dgm:pt>
    <dgm:pt modelId="{FC19C088-DC11-4513-8FB6-D39FC74C59A4}" type="pres">
      <dgm:prSet presAssocID="{3C842AF0-57CE-4709-967B-0420253FD93E}" presName="spaceRect" presStyleCnt="0"/>
      <dgm:spPr/>
    </dgm:pt>
    <dgm:pt modelId="{E9A5421E-8001-4758-B1CE-3FAC957C9E37}" type="pres">
      <dgm:prSet presAssocID="{3C842AF0-57CE-4709-967B-0420253FD93E}" presName="textRect" presStyleLbl="revTx" presStyleIdx="1" presStyleCnt="6">
        <dgm:presLayoutVars>
          <dgm:chMax val="1"/>
          <dgm:chPref val="1"/>
        </dgm:presLayoutVars>
      </dgm:prSet>
      <dgm:spPr/>
    </dgm:pt>
    <dgm:pt modelId="{4F789E06-4FA1-4B1C-85CA-6374AA1FBD19}" type="pres">
      <dgm:prSet presAssocID="{D580B620-DA65-4118-8F52-B8FBF39D6C72}" presName="sibTrans" presStyleLbl="sibTrans2D1" presStyleIdx="0" presStyleCnt="0"/>
      <dgm:spPr/>
    </dgm:pt>
    <dgm:pt modelId="{ED62B852-3E69-42D6-B948-751C3A379166}" type="pres">
      <dgm:prSet presAssocID="{46112AC8-69DA-46C6-A66F-332586648FAF}" presName="compNode" presStyleCnt="0"/>
      <dgm:spPr/>
    </dgm:pt>
    <dgm:pt modelId="{E5129763-359A-429D-93EE-77C41116A98F}" type="pres">
      <dgm:prSet presAssocID="{46112AC8-69DA-46C6-A66F-332586648FAF}" presName="iconBgRect" presStyleLbl="bgShp" presStyleIdx="2" presStyleCnt="6"/>
      <dgm:spPr/>
    </dgm:pt>
    <dgm:pt modelId="{F9E3E1CE-0DC2-49BD-8538-D057AFA85F7A}" type="pres">
      <dgm:prSet presAssocID="{46112AC8-69DA-46C6-A66F-332586648F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FB32BBFC-4CA6-4E4B-B211-5D6D024CF983}" type="pres">
      <dgm:prSet presAssocID="{46112AC8-69DA-46C6-A66F-332586648FAF}" presName="spaceRect" presStyleCnt="0"/>
      <dgm:spPr/>
    </dgm:pt>
    <dgm:pt modelId="{2BDF3BE0-0A60-4A2E-87ED-984BCACB7D86}" type="pres">
      <dgm:prSet presAssocID="{46112AC8-69DA-46C6-A66F-332586648FAF}" presName="textRect" presStyleLbl="revTx" presStyleIdx="2" presStyleCnt="6">
        <dgm:presLayoutVars>
          <dgm:chMax val="1"/>
          <dgm:chPref val="1"/>
        </dgm:presLayoutVars>
      </dgm:prSet>
      <dgm:spPr/>
    </dgm:pt>
    <dgm:pt modelId="{59302837-3043-4332-BA1A-0899EF446335}" type="pres">
      <dgm:prSet presAssocID="{6A832A20-70D4-4B32-8B73-CF86CDE36626}" presName="sibTrans" presStyleLbl="sibTrans2D1" presStyleIdx="0" presStyleCnt="0"/>
      <dgm:spPr/>
    </dgm:pt>
    <dgm:pt modelId="{84181EFF-733A-4239-B044-66C47F4F4695}" type="pres">
      <dgm:prSet presAssocID="{2DAA78FE-B633-4BD4-86BD-B365F3FDBAFF}" presName="compNode" presStyleCnt="0"/>
      <dgm:spPr/>
    </dgm:pt>
    <dgm:pt modelId="{A946F58D-4E85-46CB-BBF0-090E680E7078}" type="pres">
      <dgm:prSet presAssocID="{2DAA78FE-B633-4BD4-86BD-B365F3FDBAFF}" presName="iconBgRect" presStyleLbl="bgShp" presStyleIdx="3" presStyleCnt="6"/>
      <dgm:spPr/>
    </dgm:pt>
    <dgm:pt modelId="{61856095-A502-47A1-B8CB-64546600D3BF}" type="pres">
      <dgm:prSet presAssocID="{2DAA78FE-B633-4BD4-86BD-B365F3FDBAF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6DE10067-7A82-480E-82E3-7CB2C7F0E2AF}" type="pres">
      <dgm:prSet presAssocID="{2DAA78FE-B633-4BD4-86BD-B365F3FDBAFF}" presName="spaceRect" presStyleCnt="0"/>
      <dgm:spPr/>
    </dgm:pt>
    <dgm:pt modelId="{32CF3AB2-F3BF-4232-BA4E-0776ABB90F3C}" type="pres">
      <dgm:prSet presAssocID="{2DAA78FE-B633-4BD4-86BD-B365F3FDBAFF}" presName="textRect" presStyleLbl="revTx" presStyleIdx="3" presStyleCnt="6">
        <dgm:presLayoutVars>
          <dgm:chMax val="1"/>
          <dgm:chPref val="1"/>
        </dgm:presLayoutVars>
      </dgm:prSet>
      <dgm:spPr/>
    </dgm:pt>
    <dgm:pt modelId="{C81FD867-7631-470D-8A2F-90B8266517DE}" type="pres">
      <dgm:prSet presAssocID="{3CB2CA48-7B19-4794-B394-D5B529C53E21}" presName="sibTrans" presStyleLbl="sibTrans2D1" presStyleIdx="0" presStyleCnt="0"/>
      <dgm:spPr/>
    </dgm:pt>
    <dgm:pt modelId="{E9164C7E-6E5E-4AC9-83AB-69054297D2E8}" type="pres">
      <dgm:prSet presAssocID="{1A735DAD-E8C0-44B3-9FF9-5C3162C21B28}" presName="compNode" presStyleCnt="0"/>
      <dgm:spPr/>
    </dgm:pt>
    <dgm:pt modelId="{006A1EB1-9346-4491-92F8-C96C72AE82D5}" type="pres">
      <dgm:prSet presAssocID="{1A735DAD-E8C0-44B3-9FF9-5C3162C21B28}" presName="iconBgRect" presStyleLbl="bgShp" presStyleIdx="4" presStyleCnt="6"/>
      <dgm:spPr/>
    </dgm:pt>
    <dgm:pt modelId="{8ECA4D8D-FB86-43D8-9AC7-CD7B4F830F74}" type="pres">
      <dgm:prSet presAssocID="{1A735DAD-E8C0-44B3-9FF9-5C3162C21B2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24F938BA-F9A0-464B-95E6-6EA18312E17A}" type="pres">
      <dgm:prSet presAssocID="{1A735DAD-E8C0-44B3-9FF9-5C3162C21B28}" presName="spaceRect" presStyleCnt="0"/>
      <dgm:spPr/>
    </dgm:pt>
    <dgm:pt modelId="{6246870F-28DA-4C9F-B042-70AB94C8F8F7}" type="pres">
      <dgm:prSet presAssocID="{1A735DAD-E8C0-44B3-9FF9-5C3162C21B28}" presName="textRect" presStyleLbl="revTx" presStyleIdx="4" presStyleCnt="6">
        <dgm:presLayoutVars>
          <dgm:chMax val="1"/>
          <dgm:chPref val="1"/>
        </dgm:presLayoutVars>
      </dgm:prSet>
      <dgm:spPr/>
    </dgm:pt>
    <dgm:pt modelId="{3649FB36-86B0-42A2-B4D8-A7182CBF7114}" type="pres">
      <dgm:prSet presAssocID="{695AED19-6AF0-45DD-84CF-E6493E3F6BEF}" presName="sibTrans" presStyleLbl="sibTrans2D1" presStyleIdx="0" presStyleCnt="0"/>
      <dgm:spPr/>
    </dgm:pt>
    <dgm:pt modelId="{A83752D2-FAA2-4F2F-915F-9B4898352B01}" type="pres">
      <dgm:prSet presAssocID="{40EB08C5-8654-4BEA-B092-FFDA3D1F3943}" presName="compNode" presStyleCnt="0"/>
      <dgm:spPr/>
    </dgm:pt>
    <dgm:pt modelId="{8824E9D1-995D-4C1E-A2C8-97ED39C9C2DF}" type="pres">
      <dgm:prSet presAssocID="{40EB08C5-8654-4BEA-B092-FFDA3D1F3943}" presName="iconBgRect" presStyleLbl="bgShp" presStyleIdx="5" presStyleCnt="6"/>
      <dgm:spPr/>
    </dgm:pt>
    <dgm:pt modelId="{C3525EF9-10D8-4428-A829-396DF2F597A9}" type="pres">
      <dgm:prSet presAssocID="{40EB08C5-8654-4BEA-B092-FFDA3D1F394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66CEDBC6-BA27-434A-989D-491569DDAFB1}" type="pres">
      <dgm:prSet presAssocID="{40EB08C5-8654-4BEA-B092-FFDA3D1F3943}" presName="spaceRect" presStyleCnt="0"/>
      <dgm:spPr/>
    </dgm:pt>
    <dgm:pt modelId="{8355A8E2-B8C5-46D8-B328-54272FAAE03E}" type="pres">
      <dgm:prSet presAssocID="{40EB08C5-8654-4BEA-B092-FFDA3D1F394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4A70904-08DB-43B6-921B-B26FC1CAF3DF}" type="presOf" srcId="{DBAE91B0-632C-4552-BFE6-6B53D29D6268}" destId="{840180C8-D9AC-4FA9-B760-21E5A3B9A09A}" srcOrd="0" destOrd="0" presId="urn:microsoft.com/office/officeart/2018/2/layout/IconCircleList"/>
    <dgm:cxn modelId="{F245BB0D-DA69-423E-86B7-6D75296341B9}" type="presOf" srcId="{50771A99-3086-4149-8EFC-CB0F3E21A39D}" destId="{8134FF99-2B62-48A4-B07C-9E91A59CA567}" srcOrd="0" destOrd="0" presId="urn:microsoft.com/office/officeart/2018/2/layout/IconCircleList"/>
    <dgm:cxn modelId="{7DDC5A10-76D0-49D7-A57C-E2244EAB48C9}" srcId="{50771A99-3086-4149-8EFC-CB0F3E21A39D}" destId="{3C842AF0-57CE-4709-967B-0420253FD93E}" srcOrd="1" destOrd="0" parTransId="{32D61A86-18FD-4A74-B195-7E66278E9372}" sibTransId="{D580B620-DA65-4118-8F52-B8FBF39D6C72}"/>
    <dgm:cxn modelId="{80EDAC44-40B3-4B30-B0D7-88190544CA63}" type="presOf" srcId="{6A832A20-70D4-4B32-8B73-CF86CDE36626}" destId="{59302837-3043-4332-BA1A-0899EF446335}" srcOrd="0" destOrd="0" presId="urn:microsoft.com/office/officeart/2018/2/layout/IconCircleList"/>
    <dgm:cxn modelId="{68110468-FE58-44D8-8E09-101FB6EF9057}" srcId="{50771A99-3086-4149-8EFC-CB0F3E21A39D}" destId="{1A735DAD-E8C0-44B3-9FF9-5C3162C21B28}" srcOrd="4" destOrd="0" parTransId="{12E74D0C-8695-403A-BC32-D707A55A0943}" sibTransId="{695AED19-6AF0-45DD-84CF-E6493E3F6BEF}"/>
    <dgm:cxn modelId="{74C6D050-3E4D-4E17-A912-160D2DD76B00}" srcId="{50771A99-3086-4149-8EFC-CB0F3E21A39D}" destId="{46112AC8-69DA-46C6-A66F-332586648FAF}" srcOrd="2" destOrd="0" parTransId="{A326374C-B52C-44C0-B297-52E8A55DC299}" sibTransId="{6A832A20-70D4-4B32-8B73-CF86CDE36626}"/>
    <dgm:cxn modelId="{E55D6553-4915-4106-BEAF-69DA4A71A257}" type="presOf" srcId="{D580B620-DA65-4118-8F52-B8FBF39D6C72}" destId="{4F789E06-4FA1-4B1C-85CA-6374AA1FBD19}" srcOrd="0" destOrd="0" presId="urn:microsoft.com/office/officeart/2018/2/layout/IconCircleList"/>
    <dgm:cxn modelId="{23693754-535C-4C79-AAF8-9A02420AF108}" type="presOf" srcId="{13910197-B353-4DFD-9DDC-61C49C09BB98}" destId="{F7FCF315-C19D-48A0-8A59-D0755C9A5937}" srcOrd="0" destOrd="0" presId="urn:microsoft.com/office/officeart/2018/2/layout/IconCircleList"/>
    <dgm:cxn modelId="{ECD74259-E0E5-431B-ABE8-C84C2BABD13C}" type="presOf" srcId="{3C842AF0-57CE-4709-967B-0420253FD93E}" destId="{E9A5421E-8001-4758-B1CE-3FAC957C9E37}" srcOrd="0" destOrd="0" presId="urn:microsoft.com/office/officeart/2018/2/layout/IconCircleList"/>
    <dgm:cxn modelId="{0D97C48B-6103-46E6-ADE0-6E50FBA0FDE9}" type="presOf" srcId="{2DAA78FE-B633-4BD4-86BD-B365F3FDBAFF}" destId="{32CF3AB2-F3BF-4232-BA4E-0776ABB90F3C}" srcOrd="0" destOrd="0" presId="urn:microsoft.com/office/officeart/2018/2/layout/IconCircleList"/>
    <dgm:cxn modelId="{13972998-B105-47AF-AFB3-154FEBEB77D7}" type="presOf" srcId="{40EB08C5-8654-4BEA-B092-FFDA3D1F3943}" destId="{8355A8E2-B8C5-46D8-B328-54272FAAE03E}" srcOrd="0" destOrd="0" presId="urn:microsoft.com/office/officeart/2018/2/layout/IconCircleList"/>
    <dgm:cxn modelId="{4891FAA5-786F-43C4-B10D-2EDE0EDF5EC8}" type="presOf" srcId="{695AED19-6AF0-45DD-84CF-E6493E3F6BEF}" destId="{3649FB36-86B0-42A2-B4D8-A7182CBF7114}" srcOrd="0" destOrd="0" presId="urn:microsoft.com/office/officeart/2018/2/layout/IconCircleList"/>
    <dgm:cxn modelId="{3584EEAE-4947-4E9D-81BF-556B0625E1CA}" srcId="{50771A99-3086-4149-8EFC-CB0F3E21A39D}" destId="{2DAA78FE-B633-4BD4-86BD-B365F3FDBAFF}" srcOrd="3" destOrd="0" parTransId="{02698619-B5DD-4CFA-9389-71EDFE3BEDA3}" sibTransId="{3CB2CA48-7B19-4794-B394-D5B529C53E21}"/>
    <dgm:cxn modelId="{DC60C8C1-B674-4780-A13B-BE405531F68D}" type="presOf" srcId="{46112AC8-69DA-46C6-A66F-332586648FAF}" destId="{2BDF3BE0-0A60-4A2E-87ED-984BCACB7D86}" srcOrd="0" destOrd="0" presId="urn:microsoft.com/office/officeart/2018/2/layout/IconCircleList"/>
    <dgm:cxn modelId="{BB8E7BC7-4468-4D35-B1A5-3915A96C68D2}" srcId="{50771A99-3086-4149-8EFC-CB0F3E21A39D}" destId="{40EB08C5-8654-4BEA-B092-FFDA3D1F3943}" srcOrd="5" destOrd="0" parTransId="{08801451-5D0A-4691-912F-3BD282CBE843}" sibTransId="{A7AA5F1B-D87C-4B8F-855D-1B9FE467B8AF}"/>
    <dgm:cxn modelId="{393813CC-0506-468F-9491-47FABFE8C879}" type="presOf" srcId="{1A735DAD-E8C0-44B3-9FF9-5C3162C21B28}" destId="{6246870F-28DA-4C9F-B042-70AB94C8F8F7}" srcOrd="0" destOrd="0" presId="urn:microsoft.com/office/officeart/2018/2/layout/IconCircleList"/>
    <dgm:cxn modelId="{AA8558D0-1C54-44C6-A5EA-3F61882A2112}" type="presOf" srcId="{3CB2CA48-7B19-4794-B394-D5B529C53E21}" destId="{C81FD867-7631-470D-8A2F-90B8266517DE}" srcOrd="0" destOrd="0" presId="urn:microsoft.com/office/officeart/2018/2/layout/IconCircleList"/>
    <dgm:cxn modelId="{2CD36AD5-EBA4-48E5-8ED2-33389E89620A}" srcId="{50771A99-3086-4149-8EFC-CB0F3E21A39D}" destId="{DBAE91B0-632C-4552-BFE6-6B53D29D6268}" srcOrd="0" destOrd="0" parTransId="{6D786F98-6813-44F7-8DDA-EF5F50B6BE47}" sibTransId="{13910197-B353-4DFD-9DDC-61C49C09BB98}"/>
    <dgm:cxn modelId="{D8BB0F4B-57B1-4250-9B94-6E337A92F61F}" type="presParOf" srcId="{8134FF99-2B62-48A4-B07C-9E91A59CA567}" destId="{80EE0D16-D410-4CE5-8ADB-A9393A195323}" srcOrd="0" destOrd="0" presId="urn:microsoft.com/office/officeart/2018/2/layout/IconCircleList"/>
    <dgm:cxn modelId="{5789A414-4A22-47B1-A1E1-CEFF97F7876B}" type="presParOf" srcId="{80EE0D16-D410-4CE5-8ADB-A9393A195323}" destId="{EC5792F7-1EC6-419E-9432-ABBF7AF64DA8}" srcOrd="0" destOrd="0" presId="urn:microsoft.com/office/officeart/2018/2/layout/IconCircleList"/>
    <dgm:cxn modelId="{150E04CD-8F13-4E90-A634-1D4821FA3EB8}" type="presParOf" srcId="{EC5792F7-1EC6-419E-9432-ABBF7AF64DA8}" destId="{CF444A9C-EBC2-4740-BC06-9CB3D4F5DE4F}" srcOrd="0" destOrd="0" presId="urn:microsoft.com/office/officeart/2018/2/layout/IconCircleList"/>
    <dgm:cxn modelId="{66CC9D3C-A28D-492E-A051-3F5BF8DE4A95}" type="presParOf" srcId="{EC5792F7-1EC6-419E-9432-ABBF7AF64DA8}" destId="{9D9DD76A-7657-4FE2-8606-B12122D9CBBC}" srcOrd="1" destOrd="0" presId="urn:microsoft.com/office/officeart/2018/2/layout/IconCircleList"/>
    <dgm:cxn modelId="{8A5B39DE-B1C6-4C2D-B2C9-375D9AE8FD24}" type="presParOf" srcId="{EC5792F7-1EC6-419E-9432-ABBF7AF64DA8}" destId="{B4692B9E-5825-4B42-B250-C1E43BBCCBE1}" srcOrd="2" destOrd="0" presId="urn:microsoft.com/office/officeart/2018/2/layout/IconCircleList"/>
    <dgm:cxn modelId="{CD845D6A-EBB7-4DB5-B209-2FFA22C44DFD}" type="presParOf" srcId="{EC5792F7-1EC6-419E-9432-ABBF7AF64DA8}" destId="{840180C8-D9AC-4FA9-B760-21E5A3B9A09A}" srcOrd="3" destOrd="0" presId="urn:microsoft.com/office/officeart/2018/2/layout/IconCircleList"/>
    <dgm:cxn modelId="{D211D138-7FAF-46E3-83FB-907D8F5B1106}" type="presParOf" srcId="{80EE0D16-D410-4CE5-8ADB-A9393A195323}" destId="{F7FCF315-C19D-48A0-8A59-D0755C9A5937}" srcOrd="1" destOrd="0" presId="urn:microsoft.com/office/officeart/2018/2/layout/IconCircleList"/>
    <dgm:cxn modelId="{9D3DC202-9C17-41B6-8E6E-3FC18AE00C6D}" type="presParOf" srcId="{80EE0D16-D410-4CE5-8ADB-A9393A195323}" destId="{6CF835CA-6D22-4C2B-8BC0-5F0246087EDB}" srcOrd="2" destOrd="0" presId="urn:microsoft.com/office/officeart/2018/2/layout/IconCircleList"/>
    <dgm:cxn modelId="{A06FE743-C8CC-43FF-9D7A-6B836F8BACEB}" type="presParOf" srcId="{6CF835CA-6D22-4C2B-8BC0-5F0246087EDB}" destId="{2C7ADEE8-62D4-4529-8D62-F9B705A09B20}" srcOrd="0" destOrd="0" presId="urn:microsoft.com/office/officeart/2018/2/layout/IconCircleList"/>
    <dgm:cxn modelId="{08AA4443-C209-408B-9DED-2A1AE4D29AAA}" type="presParOf" srcId="{6CF835CA-6D22-4C2B-8BC0-5F0246087EDB}" destId="{52C8E2EC-9564-44FD-B6D3-56E974637BBB}" srcOrd="1" destOrd="0" presId="urn:microsoft.com/office/officeart/2018/2/layout/IconCircleList"/>
    <dgm:cxn modelId="{9D1FE507-DB1C-47D1-BF32-0C21863528F2}" type="presParOf" srcId="{6CF835CA-6D22-4C2B-8BC0-5F0246087EDB}" destId="{FC19C088-DC11-4513-8FB6-D39FC74C59A4}" srcOrd="2" destOrd="0" presId="urn:microsoft.com/office/officeart/2018/2/layout/IconCircleList"/>
    <dgm:cxn modelId="{182C4D7D-9F60-4CF2-BE4C-879749B295DE}" type="presParOf" srcId="{6CF835CA-6D22-4C2B-8BC0-5F0246087EDB}" destId="{E9A5421E-8001-4758-B1CE-3FAC957C9E37}" srcOrd="3" destOrd="0" presId="urn:microsoft.com/office/officeart/2018/2/layout/IconCircleList"/>
    <dgm:cxn modelId="{A6B750F9-E3F6-4F7A-8C78-F19B9B3E8212}" type="presParOf" srcId="{80EE0D16-D410-4CE5-8ADB-A9393A195323}" destId="{4F789E06-4FA1-4B1C-85CA-6374AA1FBD19}" srcOrd="3" destOrd="0" presId="urn:microsoft.com/office/officeart/2018/2/layout/IconCircleList"/>
    <dgm:cxn modelId="{1E04E687-9DFA-4C30-BF11-5B93AC4C8288}" type="presParOf" srcId="{80EE0D16-D410-4CE5-8ADB-A9393A195323}" destId="{ED62B852-3E69-42D6-B948-751C3A379166}" srcOrd="4" destOrd="0" presId="urn:microsoft.com/office/officeart/2018/2/layout/IconCircleList"/>
    <dgm:cxn modelId="{1BC1F18D-469E-40C3-9A94-1FBFD086C8CB}" type="presParOf" srcId="{ED62B852-3E69-42D6-B948-751C3A379166}" destId="{E5129763-359A-429D-93EE-77C41116A98F}" srcOrd="0" destOrd="0" presId="urn:microsoft.com/office/officeart/2018/2/layout/IconCircleList"/>
    <dgm:cxn modelId="{F81207A8-DB49-4728-8604-B8C229690596}" type="presParOf" srcId="{ED62B852-3E69-42D6-B948-751C3A379166}" destId="{F9E3E1CE-0DC2-49BD-8538-D057AFA85F7A}" srcOrd="1" destOrd="0" presId="urn:microsoft.com/office/officeart/2018/2/layout/IconCircleList"/>
    <dgm:cxn modelId="{9D590085-4EC6-460F-B00D-D972C6BBDB98}" type="presParOf" srcId="{ED62B852-3E69-42D6-B948-751C3A379166}" destId="{FB32BBFC-4CA6-4E4B-B211-5D6D024CF983}" srcOrd="2" destOrd="0" presId="urn:microsoft.com/office/officeart/2018/2/layout/IconCircleList"/>
    <dgm:cxn modelId="{11C7F065-9FD3-4FB2-A9B9-B9D69D35F86D}" type="presParOf" srcId="{ED62B852-3E69-42D6-B948-751C3A379166}" destId="{2BDF3BE0-0A60-4A2E-87ED-984BCACB7D86}" srcOrd="3" destOrd="0" presId="urn:microsoft.com/office/officeart/2018/2/layout/IconCircleList"/>
    <dgm:cxn modelId="{846E96DD-FA79-4D03-8E62-CDE584C1566B}" type="presParOf" srcId="{80EE0D16-D410-4CE5-8ADB-A9393A195323}" destId="{59302837-3043-4332-BA1A-0899EF446335}" srcOrd="5" destOrd="0" presId="urn:microsoft.com/office/officeart/2018/2/layout/IconCircleList"/>
    <dgm:cxn modelId="{3D165386-4F4B-4FE2-ABD4-FDA69F11EBC3}" type="presParOf" srcId="{80EE0D16-D410-4CE5-8ADB-A9393A195323}" destId="{84181EFF-733A-4239-B044-66C47F4F4695}" srcOrd="6" destOrd="0" presId="urn:microsoft.com/office/officeart/2018/2/layout/IconCircleList"/>
    <dgm:cxn modelId="{B12F970C-6F95-41FE-A8BF-36FE5C5CD20A}" type="presParOf" srcId="{84181EFF-733A-4239-B044-66C47F4F4695}" destId="{A946F58D-4E85-46CB-BBF0-090E680E7078}" srcOrd="0" destOrd="0" presId="urn:microsoft.com/office/officeart/2018/2/layout/IconCircleList"/>
    <dgm:cxn modelId="{F8D7BDBC-9BBB-4C72-9EC2-DC8BD5F36A3F}" type="presParOf" srcId="{84181EFF-733A-4239-B044-66C47F4F4695}" destId="{61856095-A502-47A1-B8CB-64546600D3BF}" srcOrd="1" destOrd="0" presId="urn:microsoft.com/office/officeart/2018/2/layout/IconCircleList"/>
    <dgm:cxn modelId="{5D9E3804-CCA3-44B2-A088-D0AC9D1B2B91}" type="presParOf" srcId="{84181EFF-733A-4239-B044-66C47F4F4695}" destId="{6DE10067-7A82-480E-82E3-7CB2C7F0E2AF}" srcOrd="2" destOrd="0" presId="urn:microsoft.com/office/officeart/2018/2/layout/IconCircleList"/>
    <dgm:cxn modelId="{920010D1-98C2-4357-A3F3-8387AD515F37}" type="presParOf" srcId="{84181EFF-733A-4239-B044-66C47F4F4695}" destId="{32CF3AB2-F3BF-4232-BA4E-0776ABB90F3C}" srcOrd="3" destOrd="0" presId="urn:microsoft.com/office/officeart/2018/2/layout/IconCircleList"/>
    <dgm:cxn modelId="{CC5064BF-2433-4416-AE35-A7ED1342F80E}" type="presParOf" srcId="{80EE0D16-D410-4CE5-8ADB-A9393A195323}" destId="{C81FD867-7631-470D-8A2F-90B8266517DE}" srcOrd="7" destOrd="0" presId="urn:microsoft.com/office/officeart/2018/2/layout/IconCircleList"/>
    <dgm:cxn modelId="{D60158E6-B93E-4611-9BBB-9123FDF8F50E}" type="presParOf" srcId="{80EE0D16-D410-4CE5-8ADB-A9393A195323}" destId="{E9164C7E-6E5E-4AC9-83AB-69054297D2E8}" srcOrd="8" destOrd="0" presId="urn:microsoft.com/office/officeart/2018/2/layout/IconCircleList"/>
    <dgm:cxn modelId="{06DBBAB7-4844-4BB2-B7C2-3D0AE620D358}" type="presParOf" srcId="{E9164C7E-6E5E-4AC9-83AB-69054297D2E8}" destId="{006A1EB1-9346-4491-92F8-C96C72AE82D5}" srcOrd="0" destOrd="0" presId="urn:microsoft.com/office/officeart/2018/2/layout/IconCircleList"/>
    <dgm:cxn modelId="{106A57DE-4548-40DF-858D-FBEDD291A338}" type="presParOf" srcId="{E9164C7E-6E5E-4AC9-83AB-69054297D2E8}" destId="{8ECA4D8D-FB86-43D8-9AC7-CD7B4F830F74}" srcOrd="1" destOrd="0" presId="urn:microsoft.com/office/officeart/2018/2/layout/IconCircleList"/>
    <dgm:cxn modelId="{94D03764-CB10-441D-9717-BB22B95FCCAD}" type="presParOf" srcId="{E9164C7E-6E5E-4AC9-83AB-69054297D2E8}" destId="{24F938BA-F9A0-464B-95E6-6EA18312E17A}" srcOrd="2" destOrd="0" presId="urn:microsoft.com/office/officeart/2018/2/layout/IconCircleList"/>
    <dgm:cxn modelId="{F4CD89D7-98A5-405C-8F65-FE6E107F94A8}" type="presParOf" srcId="{E9164C7E-6E5E-4AC9-83AB-69054297D2E8}" destId="{6246870F-28DA-4C9F-B042-70AB94C8F8F7}" srcOrd="3" destOrd="0" presId="urn:microsoft.com/office/officeart/2018/2/layout/IconCircleList"/>
    <dgm:cxn modelId="{CF53FB3A-DA4E-49E7-B727-6E69B28BAEA6}" type="presParOf" srcId="{80EE0D16-D410-4CE5-8ADB-A9393A195323}" destId="{3649FB36-86B0-42A2-B4D8-A7182CBF7114}" srcOrd="9" destOrd="0" presId="urn:microsoft.com/office/officeart/2018/2/layout/IconCircleList"/>
    <dgm:cxn modelId="{832A76F4-A39B-42FC-A76D-46BCDB0CAF47}" type="presParOf" srcId="{80EE0D16-D410-4CE5-8ADB-A9393A195323}" destId="{A83752D2-FAA2-4F2F-915F-9B4898352B01}" srcOrd="10" destOrd="0" presId="urn:microsoft.com/office/officeart/2018/2/layout/IconCircleList"/>
    <dgm:cxn modelId="{0877F46D-2080-4D0B-9D30-FE3011E7A03F}" type="presParOf" srcId="{A83752D2-FAA2-4F2F-915F-9B4898352B01}" destId="{8824E9D1-995D-4C1E-A2C8-97ED39C9C2DF}" srcOrd="0" destOrd="0" presId="urn:microsoft.com/office/officeart/2018/2/layout/IconCircleList"/>
    <dgm:cxn modelId="{F6ECE4F1-81A1-4D79-8A6D-93DAEBC2085B}" type="presParOf" srcId="{A83752D2-FAA2-4F2F-915F-9B4898352B01}" destId="{C3525EF9-10D8-4428-A829-396DF2F597A9}" srcOrd="1" destOrd="0" presId="urn:microsoft.com/office/officeart/2018/2/layout/IconCircleList"/>
    <dgm:cxn modelId="{CF0FCB34-534B-49FB-A005-EEC352374E17}" type="presParOf" srcId="{A83752D2-FAA2-4F2F-915F-9B4898352B01}" destId="{66CEDBC6-BA27-434A-989D-491569DDAFB1}" srcOrd="2" destOrd="0" presId="urn:microsoft.com/office/officeart/2018/2/layout/IconCircleList"/>
    <dgm:cxn modelId="{E8246EF3-7171-4FA4-8655-3D2C9F1A7F6E}" type="presParOf" srcId="{A83752D2-FAA2-4F2F-915F-9B4898352B01}" destId="{8355A8E2-B8C5-46D8-B328-54272FAAE0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D4F239-175D-4A11-A892-156C8F8F04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9AC98E-2D85-49FB-A8A1-9A24ABCFB2FB}">
      <dgm:prSet/>
      <dgm:spPr/>
      <dgm:t>
        <a:bodyPr/>
        <a:lstStyle/>
        <a:p>
          <a:r>
            <a:rPr lang="en-US"/>
            <a:t>Regression tree gave better RMSE than Linear regression model</a:t>
          </a:r>
        </a:p>
      </dgm:t>
    </dgm:pt>
    <dgm:pt modelId="{95CBF134-7B84-4DE5-BAC6-3D93C31F9AD9}" type="parTrans" cxnId="{85863D91-2B29-4EBF-95CB-606A39BED064}">
      <dgm:prSet/>
      <dgm:spPr/>
      <dgm:t>
        <a:bodyPr/>
        <a:lstStyle/>
        <a:p>
          <a:endParaRPr lang="en-US"/>
        </a:p>
      </dgm:t>
    </dgm:pt>
    <dgm:pt modelId="{8EB3760F-4F99-4170-8B07-37B8104D4908}" type="sibTrans" cxnId="{85863D91-2B29-4EBF-95CB-606A39BED064}">
      <dgm:prSet/>
      <dgm:spPr/>
      <dgm:t>
        <a:bodyPr/>
        <a:lstStyle/>
        <a:p>
          <a:endParaRPr lang="en-US"/>
        </a:p>
      </dgm:t>
    </dgm:pt>
    <dgm:pt modelId="{9CB46465-3430-4021-BE13-1F30B2F1D261}">
      <dgm:prSet/>
      <dgm:spPr/>
      <dgm:t>
        <a:bodyPr/>
        <a:lstStyle/>
        <a:p>
          <a:r>
            <a:rPr lang="en-US"/>
            <a:t>Availability 365, Elevator, TV, CTD, instant bookable variables were important for determining price</a:t>
          </a:r>
        </a:p>
      </dgm:t>
    </dgm:pt>
    <dgm:pt modelId="{382C4A48-35CC-4670-88C2-E24E838F089B}" type="parTrans" cxnId="{6DC7FD55-A929-4715-93C7-9DF2E1AAA1A4}">
      <dgm:prSet/>
      <dgm:spPr/>
      <dgm:t>
        <a:bodyPr/>
        <a:lstStyle/>
        <a:p>
          <a:endParaRPr lang="en-US"/>
        </a:p>
      </dgm:t>
    </dgm:pt>
    <dgm:pt modelId="{B96B83D1-D87F-4E92-B283-EE826DAE90EC}" type="sibTrans" cxnId="{6DC7FD55-A929-4715-93C7-9DF2E1AAA1A4}">
      <dgm:prSet/>
      <dgm:spPr/>
      <dgm:t>
        <a:bodyPr/>
        <a:lstStyle/>
        <a:p>
          <a:endParaRPr lang="en-US"/>
        </a:p>
      </dgm:t>
    </dgm:pt>
    <dgm:pt modelId="{28C56CB1-3D0F-465C-8A50-18BADEF094C7}">
      <dgm:prSet/>
      <dgm:spPr/>
      <dgm:t>
        <a:bodyPr/>
        <a:lstStyle/>
        <a:p>
          <a:r>
            <a:rPr lang="en-US"/>
            <a:t>Other top features are the number of people the apartment accommodates, other fees such as security deposit or the price for extra people, minimum night stay and bedrooms.</a:t>
          </a:r>
        </a:p>
      </dgm:t>
    </dgm:pt>
    <dgm:pt modelId="{D0A3FCF8-9F78-40A1-B29C-0C5EF1F062D8}" type="parTrans" cxnId="{E285EC80-FA7B-44A6-9A33-1E20499F59CF}">
      <dgm:prSet/>
      <dgm:spPr/>
      <dgm:t>
        <a:bodyPr/>
        <a:lstStyle/>
        <a:p>
          <a:endParaRPr lang="en-US"/>
        </a:p>
      </dgm:t>
    </dgm:pt>
    <dgm:pt modelId="{FB5A54D4-7898-4D25-813B-B26B19DF355A}" type="sibTrans" cxnId="{E285EC80-FA7B-44A6-9A33-1E20499F59CF}">
      <dgm:prSet/>
      <dgm:spPr/>
      <dgm:t>
        <a:bodyPr/>
        <a:lstStyle/>
        <a:p>
          <a:endParaRPr lang="en-US"/>
        </a:p>
      </dgm:t>
    </dgm:pt>
    <dgm:pt modelId="{7D53C49E-17DF-4172-9FE4-2C41DA5FFBC3}" type="pres">
      <dgm:prSet presAssocID="{91D4F239-175D-4A11-A892-156C8F8F04E6}" presName="root" presStyleCnt="0">
        <dgm:presLayoutVars>
          <dgm:dir/>
          <dgm:resizeHandles val="exact"/>
        </dgm:presLayoutVars>
      </dgm:prSet>
      <dgm:spPr/>
    </dgm:pt>
    <dgm:pt modelId="{2440F616-7503-47DD-A0A5-6F66C8604EB9}" type="pres">
      <dgm:prSet presAssocID="{F39AC98E-2D85-49FB-A8A1-9A24ABCFB2FB}" presName="compNode" presStyleCnt="0"/>
      <dgm:spPr/>
    </dgm:pt>
    <dgm:pt modelId="{622C0362-9D45-4288-B222-B882A9856297}" type="pres">
      <dgm:prSet presAssocID="{F39AC98E-2D85-49FB-A8A1-9A24ABCFB2FB}" presName="bgRect" presStyleLbl="bgShp" presStyleIdx="0" presStyleCnt="3"/>
      <dgm:spPr/>
    </dgm:pt>
    <dgm:pt modelId="{B0A58C7F-6F4F-4755-9E83-2EBC13E462AB}" type="pres">
      <dgm:prSet presAssocID="{F39AC98E-2D85-49FB-A8A1-9A24ABCFB2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65ACCD2-67D7-433D-814B-995AE03430D7}" type="pres">
      <dgm:prSet presAssocID="{F39AC98E-2D85-49FB-A8A1-9A24ABCFB2FB}" presName="spaceRect" presStyleCnt="0"/>
      <dgm:spPr/>
    </dgm:pt>
    <dgm:pt modelId="{5C0DE7E1-D78B-4193-B2C3-85901CFDF28F}" type="pres">
      <dgm:prSet presAssocID="{F39AC98E-2D85-49FB-A8A1-9A24ABCFB2FB}" presName="parTx" presStyleLbl="revTx" presStyleIdx="0" presStyleCnt="3">
        <dgm:presLayoutVars>
          <dgm:chMax val="0"/>
          <dgm:chPref val="0"/>
        </dgm:presLayoutVars>
      </dgm:prSet>
      <dgm:spPr/>
    </dgm:pt>
    <dgm:pt modelId="{3F927483-C106-4947-AC71-11BC0E7EA124}" type="pres">
      <dgm:prSet presAssocID="{8EB3760F-4F99-4170-8B07-37B8104D4908}" presName="sibTrans" presStyleCnt="0"/>
      <dgm:spPr/>
    </dgm:pt>
    <dgm:pt modelId="{3E0D25C4-07F7-4D51-A618-3F72974F3FEC}" type="pres">
      <dgm:prSet presAssocID="{9CB46465-3430-4021-BE13-1F30B2F1D261}" presName="compNode" presStyleCnt="0"/>
      <dgm:spPr/>
    </dgm:pt>
    <dgm:pt modelId="{ADC3A7F2-25D5-4451-92D3-6E29ABBE284C}" type="pres">
      <dgm:prSet presAssocID="{9CB46465-3430-4021-BE13-1F30B2F1D261}" presName="bgRect" presStyleLbl="bgShp" presStyleIdx="1" presStyleCnt="3"/>
      <dgm:spPr/>
    </dgm:pt>
    <dgm:pt modelId="{9D62A102-3A08-44BD-8842-DDB1D55767E3}" type="pres">
      <dgm:prSet presAssocID="{9CB46465-3430-4021-BE13-1F30B2F1D2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B7451D9-BF33-4153-BAEE-FD1283ACAA7E}" type="pres">
      <dgm:prSet presAssocID="{9CB46465-3430-4021-BE13-1F30B2F1D261}" presName="spaceRect" presStyleCnt="0"/>
      <dgm:spPr/>
    </dgm:pt>
    <dgm:pt modelId="{B6AD3F25-F3F9-4696-8C02-1583F3588795}" type="pres">
      <dgm:prSet presAssocID="{9CB46465-3430-4021-BE13-1F30B2F1D261}" presName="parTx" presStyleLbl="revTx" presStyleIdx="1" presStyleCnt="3">
        <dgm:presLayoutVars>
          <dgm:chMax val="0"/>
          <dgm:chPref val="0"/>
        </dgm:presLayoutVars>
      </dgm:prSet>
      <dgm:spPr/>
    </dgm:pt>
    <dgm:pt modelId="{B7107D54-F48F-4AF4-B935-074232A20C9E}" type="pres">
      <dgm:prSet presAssocID="{B96B83D1-D87F-4E92-B283-EE826DAE90EC}" presName="sibTrans" presStyleCnt="0"/>
      <dgm:spPr/>
    </dgm:pt>
    <dgm:pt modelId="{0EC75AD5-E7B7-43BD-ACD1-EB78297A03B0}" type="pres">
      <dgm:prSet presAssocID="{28C56CB1-3D0F-465C-8A50-18BADEF094C7}" presName="compNode" presStyleCnt="0"/>
      <dgm:spPr/>
    </dgm:pt>
    <dgm:pt modelId="{FB6A1963-530F-47D8-9F4E-5699282A0D98}" type="pres">
      <dgm:prSet presAssocID="{28C56CB1-3D0F-465C-8A50-18BADEF094C7}" presName="bgRect" presStyleLbl="bgShp" presStyleIdx="2" presStyleCnt="3"/>
      <dgm:spPr/>
    </dgm:pt>
    <dgm:pt modelId="{AA43F9F4-873E-4FC3-B109-6B712CAC9D40}" type="pres">
      <dgm:prSet presAssocID="{28C56CB1-3D0F-465C-8A50-18BADEF094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4B7D91C-D27C-4F66-84EC-C8EC8D69D860}" type="pres">
      <dgm:prSet presAssocID="{28C56CB1-3D0F-465C-8A50-18BADEF094C7}" presName="spaceRect" presStyleCnt="0"/>
      <dgm:spPr/>
    </dgm:pt>
    <dgm:pt modelId="{8302B490-33C8-4553-A368-E4150B391BF9}" type="pres">
      <dgm:prSet presAssocID="{28C56CB1-3D0F-465C-8A50-18BADEF094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0CB439-853A-4891-96C1-E179C314FFB5}" type="presOf" srcId="{28C56CB1-3D0F-465C-8A50-18BADEF094C7}" destId="{8302B490-33C8-4553-A368-E4150B391BF9}" srcOrd="0" destOrd="0" presId="urn:microsoft.com/office/officeart/2018/2/layout/IconVerticalSolidList"/>
    <dgm:cxn modelId="{6DC7FD55-A929-4715-93C7-9DF2E1AAA1A4}" srcId="{91D4F239-175D-4A11-A892-156C8F8F04E6}" destId="{9CB46465-3430-4021-BE13-1F30B2F1D261}" srcOrd="1" destOrd="0" parTransId="{382C4A48-35CC-4670-88C2-E24E838F089B}" sibTransId="{B96B83D1-D87F-4E92-B283-EE826DAE90EC}"/>
    <dgm:cxn modelId="{E285EC80-FA7B-44A6-9A33-1E20499F59CF}" srcId="{91D4F239-175D-4A11-A892-156C8F8F04E6}" destId="{28C56CB1-3D0F-465C-8A50-18BADEF094C7}" srcOrd="2" destOrd="0" parTransId="{D0A3FCF8-9F78-40A1-B29C-0C5EF1F062D8}" sibTransId="{FB5A54D4-7898-4D25-813B-B26B19DF355A}"/>
    <dgm:cxn modelId="{BEFC1D8E-F2D6-4199-AA76-ACF41470F1A3}" type="presOf" srcId="{F39AC98E-2D85-49FB-A8A1-9A24ABCFB2FB}" destId="{5C0DE7E1-D78B-4193-B2C3-85901CFDF28F}" srcOrd="0" destOrd="0" presId="urn:microsoft.com/office/officeart/2018/2/layout/IconVerticalSolidList"/>
    <dgm:cxn modelId="{85863D91-2B29-4EBF-95CB-606A39BED064}" srcId="{91D4F239-175D-4A11-A892-156C8F8F04E6}" destId="{F39AC98E-2D85-49FB-A8A1-9A24ABCFB2FB}" srcOrd="0" destOrd="0" parTransId="{95CBF134-7B84-4DE5-BAC6-3D93C31F9AD9}" sibTransId="{8EB3760F-4F99-4170-8B07-37B8104D4908}"/>
    <dgm:cxn modelId="{AB0A3FFA-1978-471B-8FA7-CED09A455F64}" type="presOf" srcId="{9CB46465-3430-4021-BE13-1F30B2F1D261}" destId="{B6AD3F25-F3F9-4696-8C02-1583F3588795}" srcOrd="0" destOrd="0" presId="urn:microsoft.com/office/officeart/2018/2/layout/IconVerticalSolidList"/>
    <dgm:cxn modelId="{C4ACB9FE-03E0-45C1-AB1D-9653D77337CF}" type="presOf" srcId="{91D4F239-175D-4A11-A892-156C8F8F04E6}" destId="{7D53C49E-17DF-4172-9FE4-2C41DA5FFBC3}" srcOrd="0" destOrd="0" presId="urn:microsoft.com/office/officeart/2018/2/layout/IconVerticalSolidList"/>
    <dgm:cxn modelId="{C4640ECB-FA3E-45E1-82E6-78F56928922D}" type="presParOf" srcId="{7D53C49E-17DF-4172-9FE4-2C41DA5FFBC3}" destId="{2440F616-7503-47DD-A0A5-6F66C8604EB9}" srcOrd="0" destOrd="0" presId="urn:microsoft.com/office/officeart/2018/2/layout/IconVerticalSolidList"/>
    <dgm:cxn modelId="{F77C7BEA-C471-4DC1-B38F-9095D7304B69}" type="presParOf" srcId="{2440F616-7503-47DD-A0A5-6F66C8604EB9}" destId="{622C0362-9D45-4288-B222-B882A9856297}" srcOrd="0" destOrd="0" presId="urn:microsoft.com/office/officeart/2018/2/layout/IconVerticalSolidList"/>
    <dgm:cxn modelId="{2943BA1C-4E8D-47A0-A773-29FFFF0ABAFF}" type="presParOf" srcId="{2440F616-7503-47DD-A0A5-6F66C8604EB9}" destId="{B0A58C7F-6F4F-4755-9E83-2EBC13E462AB}" srcOrd="1" destOrd="0" presId="urn:microsoft.com/office/officeart/2018/2/layout/IconVerticalSolidList"/>
    <dgm:cxn modelId="{BED06F4D-03A1-4E5F-915C-321462578D0B}" type="presParOf" srcId="{2440F616-7503-47DD-A0A5-6F66C8604EB9}" destId="{165ACCD2-67D7-433D-814B-995AE03430D7}" srcOrd="2" destOrd="0" presId="urn:microsoft.com/office/officeart/2018/2/layout/IconVerticalSolidList"/>
    <dgm:cxn modelId="{B5037506-7870-4EE4-809B-623A24820A3C}" type="presParOf" srcId="{2440F616-7503-47DD-A0A5-6F66C8604EB9}" destId="{5C0DE7E1-D78B-4193-B2C3-85901CFDF28F}" srcOrd="3" destOrd="0" presId="urn:microsoft.com/office/officeart/2018/2/layout/IconVerticalSolidList"/>
    <dgm:cxn modelId="{F3A0007F-5B4E-4C8F-B6CC-966D80808F0F}" type="presParOf" srcId="{7D53C49E-17DF-4172-9FE4-2C41DA5FFBC3}" destId="{3F927483-C106-4947-AC71-11BC0E7EA124}" srcOrd="1" destOrd="0" presId="urn:microsoft.com/office/officeart/2018/2/layout/IconVerticalSolidList"/>
    <dgm:cxn modelId="{9A1BD5E1-F1F8-42D3-AFB6-D0201A184357}" type="presParOf" srcId="{7D53C49E-17DF-4172-9FE4-2C41DA5FFBC3}" destId="{3E0D25C4-07F7-4D51-A618-3F72974F3FEC}" srcOrd="2" destOrd="0" presId="urn:microsoft.com/office/officeart/2018/2/layout/IconVerticalSolidList"/>
    <dgm:cxn modelId="{81E45E7B-1DC7-417E-A580-55C5C4848589}" type="presParOf" srcId="{3E0D25C4-07F7-4D51-A618-3F72974F3FEC}" destId="{ADC3A7F2-25D5-4451-92D3-6E29ABBE284C}" srcOrd="0" destOrd="0" presId="urn:microsoft.com/office/officeart/2018/2/layout/IconVerticalSolidList"/>
    <dgm:cxn modelId="{FDF530FE-3959-496E-9FA6-1D88933ECA54}" type="presParOf" srcId="{3E0D25C4-07F7-4D51-A618-3F72974F3FEC}" destId="{9D62A102-3A08-44BD-8842-DDB1D55767E3}" srcOrd="1" destOrd="0" presId="urn:microsoft.com/office/officeart/2018/2/layout/IconVerticalSolidList"/>
    <dgm:cxn modelId="{0EC890D5-5239-4F6C-AD67-976E42DCFD6F}" type="presParOf" srcId="{3E0D25C4-07F7-4D51-A618-3F72974F3FEC}" destId="{4B7451D9-BF33-4153-BAEE-FD1283ACAA7E}" srcOrd="2" destOrd="0" presId="urn:microsoft.com/office/officeart/2018/2/layout/IconVerticalSolidList"/>
    <dgm:cxn modelId="{ADA43806-8A33-4CF0-8540-A33BE1EFDA98}" type="presParOf" srcId="{3E0D25C4-07F7-4D51-A618-3F72974F3FEC}" destId="{B6AD3F25-F3F9-4696-8C02-1583F3588795}" srcOrd="3" destOrd="0" presId="urn:microsoft.com/office/officeart/2018/2/layout/IconVerticalSolidList"/>
    <dgm:cxn modelId="{F131D585-7955-46B3-A890-2B13D6E7B56D}" type="presParOf" srcId="{7D53C49E-17DF-4172-9FE4-2C41DA5FFBC3}" destId="{B7107D54-F48F-4AF4-B935-074232A20C9E}" srcOrd="3" destOrd="0" presId="urn:microsoft.com/office/officeart/2018/2/layout/IconVerticalSolidList"/>
    <dgm:cxn modelId="{E60ED3E5-3F35-4EC1-A23D-FABDAD43492D}" type="presParOf" srcId="{7D53C49E-17DF-4172-9FE4-2C41DA5FFBC3}" destId="{0EC75AD5-E7B7-43BD-ACD1-EB78297A03B0}" srcOrd="4" destOrd="0" presId="urn:microsoft.com/office/officeart/2018/2/layout/IconVerticalSolidList"/>
    <dgm:cxn modelId="{58AF9EDD-B18A-4E66-8F7F-EA0E0007CEDA}" type="presParOf" srcId="{0EC75AD5-E7B7-43BD-ACD1-EB78297A03B0}" destId="{FB6A1963-530F-47D8-9F4E-5699282A0D98}" srcOrd="0" destOrd="0" presId="urn:microsoft.com/office/officeart/2018/2/layout/IconVerticalSolidList"/>
    <dgm:cxn modelId="{C746282A-BFC3-44FA-AD6A-7EBFDB1D26A5}" type="presParOf" srcId="{0EC75AD5-E7B7-43BD-ACD1-EB78297A03B0}" destId="{AA43F9F4-873E-4FC3-B109-6B712CAC9D40}" srcOrd="1" destOrd="0" presId="urn:microsoft.com/office/officeart/2018/2/layout/IconVerticalSolidList"/>
    <dgm:cxn modelId="{44C73AB4-9D33-4A74-9461-95C150E982C6}" type="presParOf" srcId="{0EC75AD5-E7B7-43BD-ACD1-EB78297A03B0}" destId="{34B7D91C-D27C-4F66-84EC-C8EC8D69D860}" srcOrd="2" destOrd="0" presId="urn:microsoft.com/office/officeart/2018/2/layout/IconVerticalSolidList"/>
    <dgm:cxn modelId="{6351A442-89F1-4262-8E07-454C5B339558}" type="presParOf" srcId="{0EC75AD5-E7B7-43BD-ACD1-EB78297A03B0}" destId="{8302B490-33C8-4553-A368-E4150B391B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A8FD26-EA10-40F9-9D73-6A6A0C15436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478050-DDE4-4674-B219-97C5C45850A7}">
      <dgm:prSet/>
      <dgm:spPr/>
      <dgm:t>
        <a:bodyPr/>
        <a:lstStyle/>
        <a:p>
          <a:pPr>
            <a:defRPr cap="all"/>
          </a:pPr>
          <a:r>
            <a:rPr lang="en-US"/>
            <a:t>Data cleansing was a tedious task</a:t>
          </a:r>
        </a:p>
      </dgm:t>
    </dgm:pt>
    <dgm:pt modelId="{1F714E40-22A2-42B0-80CD-E7F3353EED8E}" type="parTrans" cxnId="{280BE008-4A37-4759-8FC1-AF050F47127D}">
      <dgm:prSet/>
      <dgm:spPr/>
      <dgm:t>
        <a:bodyPr/>
        <a:lstStyle/>
        <a:p>
          <a:endParaRPr lang="en-US"/>
        </a:p>
      </dgm:t>
    </dgm:pt>
    <dgm:pt modelId="{37E0F509-3CDB-4F6E-B98B-7B3F0BA54242}" type="sibTrans" cxnId="{280BE008-4A37-4759-8FC1-AF050F47127D}">
      <dgm:prSet/>
      <dgm:spPr/>
      <dgm:t>
        <a:bodyPr/>
        <a:lstStyle/>
        <a:p>
          <a:endParaRPr lang="en-US"/>
        </a:p>
      </dgm:t>
    </dgm:pt>
    <dgm:pt modelId="{F7B60851-7872-4168-B92F-CB6C6CF5B306}">
      <dgm:prSet/>
      <dgm:spPr/>
      <dgm:t>
        <a:bodyPr/>
        <a:lstStyle/>
        <a:p>
          <a:pPr>
            <a:defRPr cap="all"/>
          </a:pPr>
          <a:r>
            <a:rPr lang="en-US"/>
            <a:t>Feature engineering took a lot of time</a:t>
          </a:r>
        </a:p>
      </dgm:t>
    </dgm:pt>
    <dgm:pt modelId="{4FEBFFB8-9E92-49E4-A8B9-D7F10DF9E237}" type="parTrans" cxnId="{C139A666-B1A4-44A0-8F84-64F61291041D}">
      <dgm:prSet/>
      <dgm:spPr/>
      <dgm:t>
        <a:bodyPr/>
        <a:lstStyle/>
        <a:p>
          <a:endParaRPr lang="en-US"/>
        </a:p>
      </dgm:t>
    </dgm:pt>
    <dgm:pt modelId="{CF121C23-E7A2-488D-933F-BBBDE5C6AA91}" type="sibTrans" cxnId="{C139A666-B1A4-44A0-8F84-64F61291041D}">
      <dgm:prSet/>
      <dgm:spPr/>
      <dgm:t>
        <a:bodyPr/>
        <a:lstStyle/>
        <a:p>
          <a:endParaRPr lang="en-US"/>
        </a:p>
      </dgm:t>
    </dgm:pt>
    <dgm:pt modelId="{1BB1302A-53B2-49DE-8463-A6587DF45470}">
      <dgm:prSet/>
      <dgm:spPr/>
      <dgm:t>
        <a:bodyPr/>
        <a:lstStyle/>
        <a:p>
          <a:pPr>
            <a:defRPr cap="all"/>
          </a:pPr>
          <a:r>
            <a:rPr lang="en-US"/>
            <a:t>Handling several text columns like amenities</a:t>
          </a:r>
        </a:p>
      </dgm:t>
    </dgm:pt>
    <dgm:pt modelId="{C2D95373-AA2F-4948-8BA1-95BAF623FAA3}" type="parTrans" cxnId="{47E60FAA-5729-4C0B-9F3F-BEF9EF93568F}">
      <dgm:prSet/>
      <dgm:spPr/>
      <dgm:t>
        <a:bodyPr/>
        <a:lstStyle/>
        <a:p>
          <a:endParaRPr lang="en-US"/>
        </a:p>
      </dgm:t>
    </dgm:pt>
    <dgm:pt modelId="{17FADEFB-A21E-4D8E-9925-F335E261E8E6}" type="sibTrans" cxnId="{47E60FAA-5729-4C0B-9F3F-BEF9EF93568F}">
      <dgm:prSet/>
      <dgm:spPr/>
      <dgm:t>
        <a:bodyPr/>
        <a:lstStyle/>
        <a:p>
          <a:endParaRPr lang="en-US"/>
        </a:p>
      </dgm:t>
    </dgm:pt>
    <dgm:pt modelId="{661BA930-EE03-40BF-93BB-DA974FA4233A}">
      <dgm:prSet/>
      <dgm:spPr/>
      <dgm:t>
        <a:bodyPr/>
        <a:lstStyle/>
        <a:p>
          <a:pPr>
            <a:defRPr cap="all"/>
          </a:pPr>
          <a:r>
            <a:rPr lang="en-US"/>
            <a:t>Data exploration – price was skewed so had to take log (price) </a:t>
          </a:r>
        </a:p>
      </dgm:t>
    </dgm:pt>
    <dgm:pt modelId="{8ED81C26-0A4B-4C50-93D3-F2B36EB8D891}" type="parTrans" cxnId="{3D8532DF-E883-4EA3-80E7-5346CD0676B3}">
      <dgm:prSet/>
      <dgm:spPr/>
      <dgm:t>
        <a:bodyPr/>
        <a:lstStyle/>
        <a:p>
          <a:endParaRPr lang="en-US"/>
        </a:p>
      </dgm:t>
    </dgm:pt>
    <dgm:pt modelId="{DBF52DD6-AE68-46B0-986D-B68D0E197855}" type="sibTrans" cxnId="{3D8532DF-E883-4EA3-80E7-5346CD0676B3}">
      <dgm:prSet/>
      <dgm:spPr/>
      <dgm:t>
        <a:bodyPr/>
        <a:lstStyle/>
        <a:p>
          <a:endParaRPr lang="en-US"/>
        </a:p>
      </dgm:t>
    </dgm:pt>
    <dgm:pt modelId="{92D4D6A5-8BC8-4FA1-A574-C28E83B48661}" type="pres">
      <dgm:prSet presAssocID="{3FA8FD26-EA10-40F9-9D73-6A6A0C154367}" presName="root" presStyleCnt="0">
        <dgm:presLayoutVars>
          <dgm:dir/>
          <dgm:resizeHandles val="exact"/>
        </dgm:presLayoutVars>
      </dgm:prSet>
      <dgm:spPr/>
    </dgm:pt>
    <dgm:pt modelId="{03F101F6-D647-4B92-AC22-950399C32577}" type="pres">
      <dgm:prSet presAssocID="{81478050-DDE4-4674-B219-97C5C45850A7}" presName="compNode" presStyleCnt="0"/>
      <dgm:spPr/>
    </dgm:pt>
    <dgm:pt modelId="{5CCAA06D-9F05-4BF3-ADA2-FC7390671A1A}" type="pres">
      <dgm:prSet presAssocID="{81478050-DDE4-4674-B219-97C5C45850A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D9B408D-5E68-42DA-AB40-E45B13AF8475}" type="pres">
      <dgm:prSet presAssocID="{81478050-DDE4-4674-B219-97C5C45850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5109E23-5806-4BB8-A259-4F96A88DE7A9}" type="pres">
      <dgm:prSet presAssocID="{81478050-DDE4-4674-B219-97C5C45850A7}" presName="spaceRect" presStyleCnt="0"/>
      <dgm:spPr/>
    </dgm:pt>
    <dgm:pt modelId="{DB2989CD-C41E-4DEA-9BE9-BC922857A673}" type="pres">
      <dgm:prSet presAssocID="{81478050-DDE4-4674-B219-97C5C45850A7}" presName="textRect" presStyleLbl="revTx" presStyleIdx="0" presStyleCnt="4">
        <dgm:presLayoutVars>
          <dgm:chMax val="1"/>
          <dgm:chPref val="1"/>
        </dgm:presLayoutVars>
      </dgm:prSet>
      <dgm:spPr/>
    </dgm:pt>
    <dgm:pt modelId="{620D0823-AC95-4077-B862-93D86E7CEF9F}" type="pres">
      <dgm:prSet presAssocID="{37E0F509-3CDB-4F6E-B98B-7B3F0BA54242}" presName="sibTrans" presStyleCnt="0"/>
      <dgm:spPr/>
    </dgm:pt>
    <dgm:pt modelId="{66F564BE-F049-48EB-9651-C90363C52A76}" type="pres">
      <dgm:prSet presAssocID="{F7B60851-7872-4168-B92F-CB6C6CF5B306}" presName="compNode" presStyleCnt="0"/>
      <dgm:spPr/>
    </dgm:pt>
    <dgm:pt modelId="{6B6C775A-E8F9-4E0C-9AC9-14E4F9D6784D}" type="pres">
      <dgm:prSet presAssocID="{F7B60851-7872-4168-B92F-CB6C6CF5B30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93FB839-2C5D-4749-9E25-5D9A22744F12}" type="pres">
      <dgm:prSet presAssocID="{F7B60851-7872-4168-B92F-CB6C6CF5B3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3204312-3482-403B-9B47-C604171BBF1D}" type="pres">
      <dgm:prSet presAssocID="{F7B60851-7872-4168-B92F-CB6C6CF5B306}" presName="spaceRect" presStyleCnt="0"/>
      <dgm:spPr/>
    </dgm:pt>
    <dgm:pt modelId="{B1C6C9D1-C1E8-4823-A0EF-C9EE14D9E668}" type="pres">
      <dgm:prSet presAssocID="{F7B60851-7872-4168-B92F-CB6C6CF5B306}" presName="textRect" presStyleLbl="revTx" presStyleIdx="1" presStyleCnt="4">
        <dgm:presLayoutVars>
          <dgm:chMax val="1"/>
          <dgm:chPref val="1"/>
        </dgm:presLayoutVars>
      </dgm:prSet>
      <dgm:spPr/>
    </dgm:pt>
    <dgm:pt modelId="{B527D2B4-1D01-4C96-B925-3A067B47611F}" type="pres">
      <dgm:prSet presAssocID="{CF121C23-E7A2-488D-933F-BBBDE5C6AA91}" presName="sibTrans" presStyleCnt="0"/>
      <dgm:spPr/>
    </dgm:pt>
    <dgm:pt modelId="{1BD4C043-E031-4D2F-82D4-092EED26B904}" type="pres">
      <dgm:prSet presAssocID="{1BB1302A-53B2-49DE-8463-A6587DF45470}" presName="compNode" presStyleCnt="0"/>
      <dgm:spPr/>
    </dgm:pt>
    <dgm:pt modelId="{8D67DA3E-6926-42C8-80DC-27C68D8EAA2C}" type="pres">
      <dgm:prSet presAssocID="{1BB1302A-53B2-49DE-8463-A6587DF45470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CB5A63A-ACF1-4AC9-8D8D-39821E642BC1}" type="pres">
      <dgm:prSet presAssocID="{1BB1302A-53B2-49DE-8463-A6587DF454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B46DF0-D6EC-4008-BE23-C2D4DEC44EFB}" type="pres">
      <dgm:prSet presAssocID="{1BB1302A-53B2-49DE-8463-A6587DF45470}" presName="spaceRect" presStyleCnt="0"/>
      <dgm:spPr/>
    </dgm:pt>
    <dgm:pt modelId="{86F7860C-6320-425B-9EFC-F535B5D039B5}" type="pres">
      <dgm:prSet presAssocID="{1BB1302A-53B2-49DE-8463-A6587DF45470}" presName="textRect" presStyleLbl="revTx" presStyleIdx="2" presStyleCnt="4">
        <dgm:presLayoutVars>
          <dgm:chMax val="1"/>
          <dgm:chPref val="1"/>
        </dgm:presLayoutVars>
      </dgm:prSet>
      <dgm:spPr/>
    </dgm:pt>
    <dgm:pt modelId="{08F395DC-5A4A-495C-896A-A0A55D8D3934}" type="pres">
      <dgm:prSet presAssocID="{17FADEFB-A21E-4D8E-9925-F335E261E8E6}" presName="sibTrans" presStyleCnt="0"/>
      <dgm:spPr/>
    </dgm:pt>
    <dgm:pt modelId="{AE6AA0D7-440C-4447-8F5E-B6D2687A0994}" type="pres">
      <dgm:prSet presAssocID="{661BA930-EE03-40BF-93BB-DA974FA4233A}" presName="compNode" presStyleCnt="0"/>
      <dgm:spPr/>
    </dgm:pt>
    <dgm:pt modelId="{E7C1E9F7-9A9A-4BEA-BD7F-3864ABFE5840}" type="pres">
      <dgm:prSet presAssocID="{661BA930-EE03-40BF-93BB-DA974FA4233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CE22FD-A872-4057-9B2C-C145DC69E38A}" type="pres">
      <dgm:prSet presAssocID="{661BA930-EE03-40BF-93BB-DA974FA423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E00F145-98F1-4427-A261-E5DDAB80C439}" type="pres">
      <dgm:prSet presAssocID="{661BA930-EE03-40BF-93BB-DA974FA4233A}" presName="spaceRect" presStyleCnt="0"/>
      <dgm:spPr/>
    </dgm:pt>
    <dgm:pt modelId="{91BA1AA1-16ED-4E0F-8FE7-F4F49852FEB0}" type="pres">
      <dgm:prSet presAssocID="{661BA930-EE03-40BF-93BB-DA974FA423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0BE008-4A37-4759-8FC1-AF050F47127D}" srcId="{3FA8FD26-EA10-40F9-9D73-6A6A0C154367}" destId="{81478050-DDE4-4674-B219-97C5C45850A7}" srcOrd="0" destOrd="0" parTransId="{1F714E40-22A2-42B0-80CD-E7F3353EED8E}" sibTransId="{37E0F509-3CDB-4F6E-B98B-7B3F0BA54242}"/>
    <dgm:cxn modelId="{2EEAFB11-59DE-44DA-A7D5-39A1C587BD62}" type="presOf" srcId="{661BA930-EE03-40BF-93BB-DA974FA4233A}" destId="{91BA1AA1-16ED-4E0F-8FE7-F4F49852FEB0}" srcOrd="0" destOrd="0" presId="urn:microsoft.com/office/officeart/2018/5/layout/IconLeafLabelList"/>
    <dgm:cxn modelId="{C139A666-B1A4-44A0-8F84-64F61291041D}" srcId="{3FA8FD26-EA10-40F9-9D73-6A6A0C154367}" destId="{F7B60851-7872-4168-B92F-CB6C6CF5B306}" srcOrd="1" destOrd="0" parTransId="{4FEBFFB8-9E92-49E4-A8B9-D7F10DF9E237}" sibTransId="{CF121C23-E7A2-488D-933F-BBBDE5C6AA91}"/>
    <dgm:cxn modelId="{D5A39072-7BF8-4A81-8D15-9DFA4CC1D619}" type="presOf" srcId="{3FA8FD26-EA10-40F9-9D73-6A6A0C154367}" destId="{92D4D6A5-8BC8-4FA1-A574-C28E83B48661}" srcOrd="0" destOrd="0" presId="urn:microsoft.com/office/officeart/2018/5/layout/IconLeafLabelList"/>
    <dgm:cxn modelId="{72ACF659-1531-4E7D-A9D3-EA94B23160AF}" type="presOf" srcId="{1BB1302A-53B2-49DE-8463-A6587DF45470}" destId="{86F7860C-6320-425B-9EFC-F535B5D039B5}" srcOrd="0" destOrd="0" presId="urn:microsoft.com/office/officeart/2018/5/layout/IconLeafLabelList"/>
    <dgm:cxn modelId="{A16307A5-4B4D-4961-BAA9-DE0DAB315FD6}" type="presOf" srcId="{F7B60851-7872-4168-B92F-CB6C6CF5B306}" destId="{B1C6C9D1-C1E8-4823-A0EF-C9EE14D9E668}" srcOrd="0" destOrd="0" presId="urn:microsoft.com/office/officeart/2018/5/layout/IconLeafLabelList"/>
    <dgm:cxn modelId="{47E60FAA-5729-4C0B-9F3F-BEF9EF93568F}" srcId="{3FA8FD26-EA10-40F9-9D73-6A6A0C154367}" destId="{1BB1302A-53B2-49DE-8463-A6587DF45470}" srcOrd="2" destOrd="0" parTransId="{C2D95373-AA2F-4948-8BA1-95BAF623FAA3}" sibTransId="{17FADEFB-A21E-4D8E-9925-F335E261E8E6}"/>
    <dgm:cxn modelId="{48327CC4-D679-44B8-B27D-3F522A83891F}" type="presOf" srcId="{81478050-DDE4-4674-B219-97C5C45850A7}" destId="{DB2989CD-C41E-4DEA-9BE9-BC922857A673}" srcOrd="0" destOrd="0" presId="urn:microsoft.com/office/officeart/2018/5/layout/IconLeafLabelList"/>
    <dgm:cxn modelId="{3D8532DF-E883-4EA3-80E7-5346CD0676B3}" srcId="{3FA8FD26-EA10-40F9-9D73-6A6A0C154367}" destId="{661BA930-EE03-40BF-93BB-DA974FA4233A}" srcOrd="3" destOrd="0" parTransId="{8ED81C26-0A4B-4C50-93D3-F2B36EB8D891}" sibTransId="{DBF52DD6-AE68-46B0-986D-B68D0E197855}"/>
    <dgm:cxn modelId="{5986FEFB-E868-4829-8AAE-1AB23E709B6D}" type="presParOf" srcId="{92D4D6A5-8BC8-4FA1-A574-C28E83B48661}" destId="{03F101F6-D647-4B92-AC22-950399C32577}" srcOrd="0" destOrd="0" presId="urn:microsoft.com/office/officeart/2018/5/layout/IconLeafLabelList"/>
    <dgm:cxn modelId="{CCC6C7CD-212D-415D-831F-586141ED6723}" type="presParOf" srcId="{03F101F6-D647-4B92-AC22-950399C32577}" destId="{5CCAA06D-9F05-4BF3-ADA2-FC7390671A1A}" srcOrd="0" destOrd="0" presId="urn:microsoft.com/office/officeart/2018/5/layout/IconLeafLabelList"/>
    <dgm:cxn modelId="{25EABA90-90A9-4EFB-B317-005159F3E988}" type="presParOf" srcId="{03F101F6-D647-4B92-AC22-950399C32577}" destId="{4D9B408D-5E68-42DA-AB40-E45B13AF8475}" srcOrd="1" destOrd="0" presId="urn:microsoft.com/office/officeart/2018/5/layout/IconLeafLabelList"/>
    <dgm:cxn modelId="{C653F1B5-E83F-4F0D-B02B-DD588A04E5E8}" type="presParOf" srcId="{03F101F6-D647-4B92-AC22-950399C32577}" destId="{B5109E23-5806-4BB8-A259-4F96A88DE7A9}" srcOrd="2" destOrd="0" presId="urn:microsoft.com/office/officeart/2018/5/layout/IconLeafLabelList"/>
    <dgm:cxn modelId="{F750E22B-EFA8-4BC9-AEB8-B0A5B3F3BA5A}" type="presParOf" srcId="{03F101F6-D647-4B92-AC22-950399C32577}" destId="{DB2989CD-C41E-4DEA-9BE9-BC922857A673}" srcOrd="3" destOrd="0" presId="urn:microsoft.com/office/officeart/2018/5/layout/IconLeafLabelList"/>
    <dgm:cxn modelId="{F66075C0-FCC2-49F4-A0DD-93BF1CDA388E}" type="presParOf" srcId="{92D4D6A5-8BC8-4FA1-A574-C28E83B48661}" destId="{620D0823-AC95-4077-B862-93D86E7CEF9F}" srcOrd="1" destOrd="0" presId="urn:microsoft.com/office/officeart/2018/5/layout/IconLeafLabelList"/>
    <dgm:cxn modelId="{CCB6F3B0-1366-4B0C-AF0F-9A92934E0165}" type="presParOf" srcId="{92D4D6A5-8BC8-4FA1-A574-C28E83B48661}" destId="{66F564BE-F049-48EB-9651-C90363C52A76}" srcOrd="2" destOrd="0" presId="urn:microsoft.com/office/officeart/2018/5/layout/IconLeafLabelList"/>
    <dgm:cxn modelId="{8D2599F9-B191-45ED-A675-46DB9F5F206C}" type="presParOf" srcId="{66F564BE-F049-48EB-9651-C90363C52A76}" destId="{6B6C775A-E8F9-4E0C-9AC9-14E4F9D6784D}" srcOrd="0" destOrd="0" presId="urn:microsoft.com/office/officeart/2018/5/layout/IconLeafLabelList"/>
    <dgm:cxn modelId="{74A46AC4-B0CB-46A8-B077-163C0E506D04}" type="presParOf" srcId="{66F564BE-F049-48EB-9651-C90363C52A76}" destId="{393FB839-2C5D-4749-9E25-5D9A22744F12}" srcOrd="1" destOrd="0" presId="urn:microsoft.com/office/officeart/2018/5/layout/IconLeafLabelList"/>
    <dgm:cxn modelId="{2CA562CA-8EA7-44EF-A82D-2F7279077ABB}" type="presParOf" srcId="{66F564BE-F049-48EB-9651-C90363C52A76}" destId="{C3204312-3482-403B-9B47-C604171BBF1D}" srcOrd="2" destOrd="0" presId="urn:microsoft.com/office/officeart/2018/5/layout/IconLeafLabelList"/>
    <dgm:cxn modelId="{CBC596C2-0D14-41AD-90C6-BBD9E26F8C56}" type="presParOf" srcId="{66F564BE-F049-48EB-9651-C90363C52A76}" destId="{B1C6C9D1-C1E8-4823-A0EF-C9EE14D9E668}" srcOrd="3" destOrd="0" presId="urn:microsoft.com/office/officeart/2018/5/layout/IconLeafLabelList"/>
    <dgm:cxn modelId="{86635B78-594C-44B7-AB0A-2F0660169301}" type="presParOf" srcId="{92D4D6A5-8BC8-4FA1-A574-C28E83B48661}" destId="{B527D2B4-1D01-4C96-B925-3A067B47611F}" srcOrd="3" destOrd="0" presId="urn:microsoft.com/office/officeart/2018/5/layout/IconLeafLabelList"/>
    <dgm:cxn modelId="{59EFA217-1C5B-4F93-904A-D31342C9FFD6}" type="presParOf" srcId="{92D4D6A5-8BC8-4FA1-A574-C28E83B48661}" destId="{1BD4C043-E031-4D2F-82D4-092EED26B904}" srcOrd="4" destOrd="0" presId="urn:microsoft.com/office/officeart/2018/5/layout/IconLeafLabelList"/>
    <dgm:cxn modelId="{D24A9E37-C4AA-4716-A7B0-E2DA8A67024A}" type="presParOf" srcId="{1BD4C043-E031-4D2F-82D4-092EED26B904}" destId="{8D67DA3E-6926-42C8-80DC-27C68D8EAA2C}" srcOrd="0" destOrd="0" presId="urn:microsoft.com/office/officeart/2018/5/layout/IconLeafLabelList"/>
    <dgm:cxn modelId="{68143F69-D62F-49B0-B772-623276038335}" type="presParOf" srcId="{1BD4C043-E031-4D2F-82D4-092EED26B904}" destId="{3CB5A63A-ACF1-4AC9-8D8D-39821E642BC1}" srcOrd="1" destOrd="0" presId="urn:microsoft.com/office/officeart/2018/5/layout/IconLeafLabelList"/>
    <dgm:cxn modelId="{009C59DD-D15C-4B4D-BAE8-F8042D976890}" type="presParOf" srcId="{1BD4C043-E031-4D2F-82D4-092EED26B904}" destId="{5AB46DF0-D6EC-4008-BE23-C2D4DEC44EFB}" srcOrd="2" destOrd="0" presId="urn:microsoft.com/office/officeart/2018/5/layout/IconLeafLabelList"/>
    <dgm:cxn modelId="{4186347F-18EC-4A4D-B080-157AF0A497B4}" type="presParOf" srcId="{1BD4C043-E031-4D2F-82D4-092EED26B904}" destId="{86F7860C-6320-425B-9EFC-F535B5D039B5}" srcOrd="3" destOrd="0" presId="urn:microsoft.com/office/officeart/2018/5/layout/IconLeafLabelList"/>
    <dgm:cxn modelId="{0ED4E918-3B60-4DE1-A89C-0E64620B54B2}" type="presParOf" srcId="{92D4D6A5-8BC8-4FA1-A574-C28E83B48661}" destId="{08F395DC-5A4A-495C-896A-A0A55D8D3934}" srcOrd="5" destOrd="0" presId="urn:microsoft.com/office/officeart/2018/5/layout/IconLeafLabelList"/>
    <dgm:cxn modelId="{674C1B18-52FB-43E2-AFD9-B8B1B18A03AE}" type="presParOf" srcId="{92D4D6A5-8BC8-4FA1-A574-C28E83B48661}" destId="{AE6AA0D7-440C-4447-8F5E-B6D2687A0994}" srcOrd="6" destOrd="0" presId="urn:microsoft.com/office/officeart/2018/5/layout/IconLeafLabelList"/>
    <dgm:cxn modelId="{25A9B684-0961-41E4-B896-7C81E373C6D8}" type="presParOf" srcId="{AE6AA0D7-440C-4447-8F5E-B6D2687A0994}" destId="{E7C1E9F7-9A9A-4BEA-BD7F-3864ABFE5840}" srcOrd="0" destOrd="0" presId="urn:microsoft.com/office/officeart/2018/5/layout/IconLeafLabelList"/>
    <dgm:cxn modelId="{2FADFD16-463E-473F-9249-D4FF7E29B868}" type="presParOf" srcId="{AE6AA0D7-440C-4447-8F5E-B6D2687A0994}" destId="{E9CE22FD-A872-4057-9B2C-C145DC69E38A}" srcOrd="1" destOrd="0" presId="urn:microsoft.com/office/officeart/2018/5/layout/IconLeafLabelList"/>
    <dgm:cxn modelId="{127662C8-C45D-4E09-A5CE-8C5C6E6E6527}" type="presParOf" srcId="{AE6AA0D7-440C-4447-8F5E-B6D2687A0994}" destId="{6E00F145-98F1-4427-A261-E5DDAB80C439}" srcOrd="2" destOrd="0" presId="urn:microsoft.com/office/officeart/2018/5/layout/IconLeafLabelList"/>
    <dgm:cxn modelId="{B8C4AADA-131B-4C1A-ABAA-160091D0D547}" type="presParOf" srcId="{AE6AA0D7-440C-4447-8F5E-B6D2687A0994}" destId="{91BA1AA1-16ED-4E0F-8FE7-F4F49852FEB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EE3C1-5CCF-7244-AF36-8F3AC05835E8}">
      <dsp:nvSpPr>
        <dsp:cNvPr id="0" name=""/>
        <dsp:cNvSpPr/>
      </dsp:nvSpPr>
      <dsp:spPr>
        <a:xfrm>
          <a:off x="1021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</a:t>
          </a:r>
          <a:r>
            <a:rPr lang="en-US" sz="1200" b="1" kern="1200" dirty="0" err="1"/>
            <a:t>COllection</a:t>
          </a:r>
          <a:endParaRPr lang="en-US" sz="1200" b="1" kern="1200" dirty="0"/>
        </a:p>
      </dsp:txBody>
      <dsp:txXfrm>
        <a:off x="328540" y="1993117"/>
        <a:ext cx="982556" cy="655037"/>
      </dsp:txXfrm>
    </dsp:sp>
    <dsp:sp modelId="{6E7F9AEA-5D8D-A74F-9C45-7C84B035479C}">
      <dsp:nvSpPr>
        <dsp:cNvPr id="0" name=""/>
        <dsp:cNvSpPr/>
      </dsp:nvSpPr>
      <dsp:spPr>
        <a:xfrm>
          <a:off x="1474855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Cleaning</a:t>
          </a:r>
        </a:p>
      </dsp:txBody>
      <dsp:txXfrm>
        <a:off x="1802374" y="1993117"/>
        <a:ext cx="982556" cy="655037"/>
      </dsp:txXfrm>
    </dsp:sp>
    <dsp:sp modelId="{0C9358E2-C980-6D4E-9426-96E41B2575EB}">
      <dsp:nvSpPr>
        <dsp:cNvPr id="0" name=""/>
        <dsp:cNvSpPr/>
      </dsp:nvSpPr>
      <dsp:spPr>
        <a:xfrm>
          <a:off x="2948689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Limitations</a:t>
          </a:r>
        </a:p>
      </dsp:txBody>
      <dsp:txXfrm>
        <a:off x="3276208" y="1993117"/>
        <a:ext cx="982556" cy="655037"/>
      </dsp:txXfrm>
    </dsp:sp>
    <dsp:sp modelId="{AE53CC27-1034-4EA4-893F-12F29F30B0F0}">
      <dsp:nvSpPr>
        <dsp:cNvPr id="0" name=""/>
        <dsp:cNvSpPr/>
      </dsp:nvSpPr>
      <dsp:spPr>
        <a:xfrm>
          <a:off x="4422523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Feature Engineering</a:t>
          </a:r>
        </a:p>
      </dsp:txBody>
      <dsp:txXfrm>
        <a:off x="4750042" y="1993117"/>
        <a:ext cx="982556" cy="655037"/>
      </dsp:txXfrm>
    </dsp:sp>
    <dsp:sp modelId="{8500A2B4-4154-46C7-8952-3DD6EF6DB7D3}">
      <dsp:nvSpPr>
        <dsp:cNvPr id="0" name=""/>
        <dsp:cNvSpPr/>
      </dsp:nvSpPr>
      <dsp:spPr>
        <a:xfrm>
          <a:off x="5896356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Data Exploration</a:t>
          </a:r>
        </a:p>
      </dsp:txBody>
      <dsp:txXfrm>
        <a:off x="6223875" y="1993117"/>
        <a:ext cx="982556" cy="655037"/>
      </dsp:txXfrm>
    </dsp:sp>
    <dsp:sp modelId="{C1776B8E-7104-7F41-8966-7E778A7B8F18}">
      <dsp:nvSpPr>
        <dsp:cNvPr id="0" name=""/>
        <dsp:cNvSpPr/>
      </dsp:nvSpPr>
      <dsp:spPr>
        <a:xfrm>
          <a:off x="7370190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Modelling</a:t>
          </a:r>
        </a:p>
      </dsp:txBody>
      <dsp:txXfrm>
        <a:off x="7697709" y="1993117"/>
        <a:ext cx="982556" cy="655037"/>
      </dsp:txXfrm>
    </dsp:sp>
    <dsp:sp modelId="{C735EA99-9C24-DB45-8C63-6A5DBC36ABF5}">
      <dsp:nvSpPr>
        <dsp:cNvPr id="0" name=""/>
        <dsp:cNvSpPr/>
      </dsp:nvSpPr>
      <dsp:spPr>
        <a:xfrm>
          <a:off x="8844024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Evaluate Results</a:t>
          </a:r>
        </a:p>
      </dsp:txBody>
      <dsp:txXfrm>
        <a:off x="9171543" y="1993117"/>
        <a:ext cx="982556" cy="655037"/>
      </dsp:txXfrm>
    </dsp:sp>
    <dsp:sp modelId="{C508F376-26E3-104B-A764-98C1B96134FD}">
      <dsp:nvSpPr>
        <dsp:cNvPr id="0" name=""/>
        <dsp:cNvSpPr/>
      </dsp:nvSpPr>
      <dsp:spPr>
        <a:xfrm>
          <a:off x="10317858" y="1993117"/>
          <a:ext cx="1637593" cy="655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kern="1200" dirty="0"/>
            <a:t>Conclusion</a:t>
          </a:r>
        </a:p>
      </dsp:txBody>
      <dsp:txXfrm>
        <a:off x="10645377" y="1993117"/>
        <a:ext cx="982556" cy="655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C99C5-7E6B-42A8-8E8F-7F13FD1A50EA}">
      <dsp:nvSpPr>
        <dsp:cNvPr id="0" name=""/>
        <dsp:cNvSpPr/>
      </dsp:nvSpPr>
      <dsp:spPr>
        <a:xfrm>
          <a:off x="366183" y="748889"/>
          <a:ext cx="813733" cy="8137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3CCB2-A907-426B-859C-EC89C702DB08}">
      <dsp:nvSpPr>
        <dsp:cNvPr id="0" name=""/>
        <dsp:cNvSpPr/>
      </dsp:nvSpPr>
      <dsp:spPr>
        <a:xfrm>
          <a:off x="537067" y="919773"/>
          <a:ext cx="471965" cy="471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08D0C-1B11-4070-97BB-9C6F7D33CEC3}">
      <dsp:nvSpPr>
        <dsp:cNvPr id="0" name=""/>
        <dsp:cNvSpPr/>
      </dsp:nvSpPr>
      <dsp:spPr>
        <a:xfrm>
          <a:off x="1354288" y="748889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Airbnb, Inc.. , is an American online marketplace and hospitality service brokerage company based in San Francisco, California, United States.</a:t>
          </a:r>
        </a:p>
      </dsp:txBody>
      <dsp:txXfrm>
        <a:off x="1354288" y="748889"/>
        <a:ext cx="1918085" cy="813733"/>
      </dsp:txXfrm>
    </dsp:sp>
    <dsp:sp modelId="{8FD9916E-2940-4B59-AAD8-417B4BD12B5C}">
      <dsp:nvSpPr>
        <dsp:cNvPr id="0" name=""/>
        <dsp:cNvSpPr/>
      </dsp:nvSpPr>
      <dsp:spPr>
        <a:xfrm>
          <a:off x="3606585" y="748889"/>
          <a:ext cx="813733" cy="8137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8F0F9-6D28-48A3-A0EE-20EA45E43500}">
      <dsp:nvSpPr>
        <dsp:cNvPr id="0" name=""/>
        <dsp:cNvSpPr/>
      </dsp:nvSpPr>
      <dsp:spPr>
        <a:xfrm>
          <a:off x="3777469" y="919773"/>
          <a:ext cx="471965" cy="471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35240-8DB6-4CD6-A10C-F2AC0EC08C05}">
      <dsp:nvSpPr>
        <dsp:cNvPr id="0" name=""/>
        <dsp:cNvSpPr/>
      </dsp:nvSpPr>
      <dsp:spPr>
        <a:xfrm>
          <a:off x="4594690" y="748889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company does not own any of the real estate listings, nor does it host events; it acts as a broker, receiving commissions from each booking. (Source Wikipedia) </a:t>
          </a:r>
        </a:p>
      </dsp:txBody>
      <dsp:txXfrm>
        <a:off x="4594690" y="748889"/>
        <a:ext cx="1918085" cy="813733"/>
      </dsp:txXfrm>
    </dsp:sp>
    <dsp:sp modelId="{7F508D4C-A56A-4B16-B19D-BABBCC78A4FC}">
      <dsp:nvSpPr>
        <dsp:cNvPr id="0" name=""/>
        <dsp:cNvSpPr/>
      </dsp:nvSpPr>
      <dsp:spPr>
        <a:xfrm>
          <a:off x="6846987" y="748889"/>
          <a:ext cx="813733" cy="8137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18D14-6DA9-4E5A-9B3D-315E1088C8AA}">
      <dsp:nvSpPr>
        <dsp:cNvPr id="0" name=""/>
        <dsp:cNvSpPr/>
      </dsp:nvSpPr>
      <dsp:spPr>
        <a:xfrm>
          <a:off x="7017871" y="919773"/>
          <a:ext cx="471965" cy="471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2F8AC-99C3-4D03-A1EB-CE65BDD01B8B}">
      <dsp:nvSpPr>
        <dsp:cNvPr id="0" name=""/>
        <dsp:cNvSpPr/>
      </dsp:nvSpPr>
      <dsp:spPr>
        <a:xfrm>
          <a:off x="7835092" y="748889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 is a popular online company where property owners (known as “hosts”) can rent their spaces.</a:t>
          </a:r>
        </a:p>
      </dsp:txBody>
      <dsp:txXfrm>
        <a:off x="7835092" y="748889"/>
        <a:ext cx="1918085" cy="813733"/>
      </dsp:txXfrm>
    </dsp:sp>
    <dsp:sp modelId="{1222397A-4B5C-4B0F-986D-5A7957288881}">
      <dsp:nvSpPr>
        <dsp:cNvPr id="0" name=""/>
        <dsp:cNvSpPr/>
      </dsp:nvSpPr>
      <dsp:spPr>
        <a:xfrm>
          <a:off x="366183" y="2202732"/>
          <a:ext cx="813733" cy="8137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8F30A-6E31-4EE5-8A92-CB5F00D910F9}">
      <dsp:nvSpPr>
        <dsp:cNvPr id="0" name=""/>
        <dsp:cNvSpPr/>
      </dsp:nvSpPr>
      <dsp:spPr>
        <a:xfrm>
          <a:off x="537067" y="2373616"/>
          <a:ext cx="471965" cy="4719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3FC14-09AF-4C66-87BF-59D55EDFFB9C}">
      <dsp:nvSpPr>
        <dsp:cNvPr id="0" name=""/>
        <dsp:cNvSpPr/>
      </dsp:nvSpPr>
      <dsp:spPr>
        <a:xfrm>
          <a:off x="1354288" y="2202732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 host must decide what price to charge for his or her space.</a:t>
          </a:r>
        </a:p>
      </dsp:txBody>
      <dsp:txXfrm>
        <a:off x="1354288" y="2202732"/>
        <a:ext cx="1918085" cy="813733"/>
      </dsp:txXfrm>
    </dsp:sp>
    <dsp:sp modelId="{D1201020-D113-4F86-9C61-FB181437946A}">
      <dsp:nvSpPr>
        <dsp:cNvPr id="0" name=""/>
        <dsp:cNvSpPr/>
      </dsp:nvSpPr>
      <dsp:spPr>
        <a:xfrm>
          <a:off x="3606585" y="2202732"/>
          <a:ext cx="813733" cy="8137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6CE94-7956-4897-B721-7F32B4C98B41}">
      <dsp:nvSpPr>
        <dsp:cNvPr id="0" name=""/>
        <dsp:cNvSpPr/>
      </dsp:nvSpPr>
      <dsp:spPr>
        <a:xfrm>
          <a:off x="3777469" y="2373616"/>
          <a:ext cx="471965" cy="4719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6E4C1-9580-4474-BE9C-93822A0004E0}">
      <dsp:nvSpPr>
        <dsp:cNvPr id="0" name=""/>
        <dsp:cNvSpPr/>
      </dsp:nvSpPr>
      <dsp:spPr>
        <a:xfrm>
          <a:off x="4594690" y="2202732"/>
          <a:ext cx="1918085" cy="8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have taken Airbnb Berlin data with over 22,552 listings as of Nov 2018. Viewing data, this is clearly a supervised Data Mining problem.</a:t>
          </a:r>
        </a:p>
      </dsp:txBody>
      <dsp:txXfrm>
        <a:off x="4594690" y="2202732"/>
        <a:ext cx="1918085" cy="81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6E3B6-EB97-4A79-86A2-1959064899DD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F3083-6636-4D97-8E81-D3B5B44B79AD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Day and date of the year of Berlin listings is not given in theb. So, can’t take seasonality or weekends and weekdays into account</a:t>
          </a:r>
        </a:p>
      </dsp:txBody>
      <dsp:txXfrm>
        <a:off x="285097" y="2346338"/>
        <a:ext cx="2832300" cy="720000"/>
      </dsp:txXfrm>
    </dsp:sp>
    <dsp:sp modelId="{5B796E7D-A8B0-4C3F-B85E-48F40636284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9B27-C892-418F-9172-D2B6EBAF04C8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Price has been taken at a single point of time, i.e. for a specific day</a:t>
          </a:r>
        </a:p>
      </dsp:txBody>
      <dsp:txXfrm>
        <a:off x="3613050" y="2346338"/>
        <a:ext cx="2832300" cy="720000"/>
      </dsp:txXfrm>
    </dsp:sp>
    <dsp:sp modelId="{A1D71825-DD5D-413B-960A-6FD6BEDEE664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A36E3-769C-4426-A95D-62FA3FBD09D9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Size of the apartments is not available</a:t>
          </a:r>
        </a:p>
      </dsp:txBody>
      <dsp:txXfrm>
        <a:off x="6941002" y="2346338"/>
        <a:ext cx="28323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44A9C-EBC2-4740-BC06-9CB3D4F5DE4F}">
      <dsp:nvSpPr>
        <dsp:cNvPr id="0" name=""/>
        <dsp:cNvSpPr/>
      </dsp:nvSpPr>
      <dsp:spPr>
        <a:xfrm>
          <a:off x="344932" y="759090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DD76A-7657-4FE2-8606-B12122D9CBBC}">
      <dsp:nvSpPr>
        <dsp:cNvPr id="0" name=""/>
        <dsp:cNvSpPr/>
      </dsp:nvSpPr>
      <dsp:spPr>
        <a:xfrm>
          <a:off x="515480" y="929638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180C8-D9AC-4FA9-B760-21E5A3B9A09A}">
      <dsp:nvSpPr>
        <dsp:cNvPr id="0" name=""/>
        <dsp:cNvSpPr/>
      </dsp:nvSpPr>
      <dsp:spPr>
        <a:xfrm>
          <a:off x="1331094" y="759090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partitioning into 3 sets viz, Train (60%), Valid(20%) and Test(20%)</a:t>
          </a:r>
        </a:p>
      </dsp:txBody>
      <dsp:txXfrm>
        <a:off x="1331094" y="759090"/>
        <a:ext cx="1914313" cy="812133"/>
      </dsp:txXfrm>
    </dsp:sp>
    <dsp:sp modelId="{2C7ADEE8-62D4-4529-8D62-F9B705A09B20}">
      <dsp:nvSpPr>
        <dsp:cNvPr id="0" name=""/>
        <dsp:cNvSpPr/>
      </dsp:nvSpPr>
      <dsp:spPr>
        <a:xfrm>
          <a:off x="3578962" y="759090"/>
          <a:ext cx="812133" cy="812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8E2EC-9564-44FD-B6D3-56E974637BBB}">
      <dsp:nvSpPr>
        <dsp:cNvPr id="0" name=""/>
        <dsp:cNvSpPr/>
      </dsp:nvSpPr>
      <dsp:spPr>
        <a:xfrm>
          <a:off x="3749510" y="929638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5421E-8001-4758-B1CE-3FAC957C9E37}">
      <dsp:nvSpPr>
        <dsp:cNvPr id="0" name=""/>
        <dsp:cNvSpPr/>
      </dsp:nvSpPr>
      <dsp:spPr>
        <a:xfrm>
          <a:off x="4565123" y="759090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General Linear Regression model is run using all the predictors against price</a:t>
          </a:r>
        </a:p>
      </dsp:txBody>
      <dsp:txXfrm>
        <a:off x="4565123" y="759090"/>
        <a:ext cx="1914313" cy="812133"/>
      </dsp:txXfrm>
    </dsp:sp>
    <dsp:sp modelId="{E5129763-359A-429D-93EE-77C41116A98F}">
      <dsp:nvSpPr>
        <dsp:cNvPr id="0" name=""/>
        <dsp:cNvSpPr/>
      </dsp:nvSpPr>
      <dsp:spPr>
        <a:xfrm>
          <a:off x="6812992" y="759090"/>
          <a:ext cx="812133" cy="812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3E1CE-0DC2-49BD-8538-D057AFA85F7A}">
      <dsp:nvSpPr>
        <dsp:cNvPr id="0" name=""/>
        <dsp:cNvSpPr/>
      </dsp:nvSpPr>
      <dsp:spPr>
        <a:xfrm>
          <a:off x="6983540" y="929638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F3BE0-0A60-4A2E-87ED-984BCACB7D86}">
      <dsp:nvSpPr>
        <dsp:cNvPr id="0" name=""/>
        <dsp:cNvSpPr/>
      </dsp:nvSpPr>
      <dsp:spPr>
        <a:xfrm>
          <a:off x="7799153" y="759090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Here the resultant adjusted R squared value is 0.04293 which is very low</a:t>
          </a:r>
        </a:p>
      </dsp:txBody>
      <dsp:txXfrm>
        <a:off x="7799153" y="759090"/>
        <a:ext cx="1914313" cy="812133"/>
      </dsp:txXfrm>
    </dsp:sp>
    <dsp:sp modelId="{A946F58D-4E85-46CB-BBF0-090E680E7078}">
      <dsp:nvSpPr>
        <dsp:cNvPr id="0" name=""/>
        <dsp:cNvSpPr/>
      </dsp:nvSpPr>
      <dsp:spPr>
        <a:xfrm>
          <a:off x="344932" y="2214856"/>
          <a:ext cx="812133" cy="8121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56095-A502-47A1-B8CB-64546600D3BF}">
      <dsp:nvSpPr>
        <dsp:cNvPr id="0" name=""/>
        <dsp:cNvSpPr/>
      </dsp:nvSpPr>
      <dsp:spPr>
        <a:xfrm>
          <a:off x="515480" y="2385404"/>
          <a:ext cx="471037" cy="471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F3AB2-F3BF-4232-BA4E-0776ABB90F3C}">
      <dsp:nvSpPr>
        <dsp:cNvPr id="0" name=""/>
        <dsp:cNvSpPr/>
      </dsp:nvSpPr>
      <dsp:spPr>
        <a:xfrm>
          <a:off x="1331094" y="221485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Looking at the P values of the predictors, the significant variables were chosen for the next model</a:t>
          </a:r>
        </a:p>
      </dsp:txBody>
      <dsp:txXfrm>
        <a:off x="1331094" y="2214856"/>
        <a:ext cx="1914313" cy="812133"/>
      </dsp:txXfrm>
    </dsp:sp>
    <dsp:sp modelId="{006A1EB1-9346-4491-92F8-C96C72AE82D5}">
      <dsp:nvSpPr>
        <dsp:cNvPr id="0" name=""/>
        <dsp:cNvSpPr/>
      </dsp:nvSpPr>
      <dsp:spPr>
        <a:xfrm>
          <a:off x="3578962" y="2214856"/>
          <a:ext cx="812133" cy="8121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A4D8D-FB86-43D8-9AC7-CD7B4F830F74}">
      <dsp:nvSpPr>
        <dsp:cNvPr id="0" name=""/>
        <dsp:cNvSpPr/>
      </dsp:nvSpPr>
      <dsp:spPr>
        <a:xfrm>
          <a:off x="3749510" y="2385404"/>
          <a:ext cx="471037" cy="471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6870F-28DA-4C9F-B042-70AB94C8F8F7}">
      <dsp:nvSpPr>
        <dsp:cNvPr id="0" name=""/>
        <dsp:cNvSpPr/>
      </dsp:nvSpPr>
      <dsp:spPr>
        <a:xfrm>
          <a:off x="4565123" y="221485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model have all the chosen variables from the above model which performed similar</a:t>
          </a:r>
        </a:p>
      </dsp:txBody>
      <dsp:txXfrm>
        <a:off x="4565123" y="2214856"/>
        <a:ext cx="1914313" cy="812133"/>
      </dsp:txXfrm>
    </dsp:sp>
    <dsp:sp modelId="{8824E9D1-995D-4C1E-A2C8-97ED39C9C2DF}">
      <dsp:nvSpPr>
        <dsp:cNvPr id="0" name=""/>
        <dsp:cNvSpPr/>
      </dsp:nvSpPr>
      <dsp:spPr>
        <a:xfrm>
          <a:off x="6812992" y="2214856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25EF9-10D8-4428-A829-396DF2F597A9}">
      <dsp:nvSpPr>
        <dsp:cNvPr id="0" name=""/>
        <dsp:cNvSpPr/>
      </dsp:nvSpPr>
      <dsp:spPr>
        <a:xfrm>
          <a:off x="6983540" y="2385404"/>
          <a:ext cx="471037" cy="4710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5A8E2-B8C5-46D8-B328-54272FAAE03E}">
      <dsp:nvSpPr>
        <dsp:cNvPr id="0" name=""/>
        <dsp:cNvSpPr/>
      </dsp:nvSpPr>
      <dsp:spPr>
        <a:xfrm>
          <a:off x="7799153" y="221485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Next we ran Exhaustive Search</a:t>
          </a:r>
        </a:p>
      </dsp:txBody>
      <dsp:txXfrm>
        <a:off x="7799153" y="2214856"/>
        <a:ext cx="1914313" cy="812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C0362-9D45-4288-B222-B882A9856297}">
      <dsp:nvSpPr>
        <dsp:cNvPr id="0" name=""/>
        <dsp:cNvSpPr/>
      </dsp:nvSpPr>
      <dsp:spPr>
        <a:xfrm>
          <a:off x="0" y="462"/>
          <a:ext cx="10058399" cy="10814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58C7F-6F4F-4755-9E83-2EBC13E462AB}">
      <dsp:nvSpPr>
        <dsp:cNvPr id="0" name=""/>
        <dsp:cNvSpPr/>
      </dsp:nvSpPr>
      <dsp:spPr>
        <a:xfrm>
          <a:off x="327145" y="243793"/>
          <a:ext cx="594810" cy="59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DE7E1-D78B-4193-B2C3-85901CFDF28F}">
      <dsp:nvSpPr>
        <dsp:cNvPr id="0" name=""/>
        <dsp:cNvSpPr/>
      </dsp:nvSpPr>
      <dsp:spPr>
        <a:xfrm>
          <a:off x="1249101" y="462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Regression tree gave better RMSE than Linear regression model</a:t>
          </a:r>
        </a:p>
      </dsp:txBody>
      <dsp:txXfrm>
        <a:off x="1249101" y="462"/>
        <a:ext cx="8809298" cy="1081473"/>
      </dsp:txXfrm>
    </dsp:sp>
    <dsp:sp modelId="{ADC3A7F2-25D5-4451-92D3-6E29ABBE284C}">
      <dsp:nvSpPr>
        <dsp:cNvPr id="0" name=""/>
        <dsp:cNvSpPr/>
      </dsp:nvSpPr>
      <dsp:spPr>
        <a:xfrm>
          <a:off x="0" y="1352303"/>
          <a:ext cx="10058399" cy="10814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2A102-3A08-44BD-8842-DDB1D55767E3}">
      <dsp:nvSpPr>
        <dsp:cNvPr id="0" name=""/>
        <dsp:cNvSpPr/>
      </dsp:nvSpPr>
      <dsp:spPr>
        <a:xfrm>
          <a:off x="327145" y="1595634"/>
          <a:ext cx="594810" cy="594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D3F25-F3F9-4696-8C02-1583F3588795}">
      <dsp:nvSpPr>
        <dsp:cNvPr id="0" name=""/>
        <dsp:cNvSpPr/>
      </dsp:nvSpPr>
      <dsp:spPr>
        <a:xfrm>
          <a:off x="1249101" y="1352303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Availability 365, Elevator, TV, CTD, instant bookable variables were important for determining price</a:t>
          </a:r>
        </a:p>
      </dsp:txBody>
      <dsp:txXfrm>
        <a:off x="1249101" y="1352303"/>
        <a:ext cx="8809298" cy="1081473"/>
      </dsp:txXfrm>
    </dsp:sp>
    <dsp:sp modelId="{FB6A1963-530F-47D8-9F4E-5699282A0D98}">
      <dsp:nvSpPr>
        <dsp:cNvPr id="0" name=""/>
        <dsp:cNvSpPr/>
      </dsp:nvSpPr>
      <dsp:spPr>
        <a:xfrm>
          <a:off x="0" y="2704144"/>
          <a:ext cx="10058399" cy="10814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F9F4-873E-4FC3-B109-6B712CAC9D40}">
      <dsp:nvSpPr>
        <dsp:cNvPr id="0" name=""/>
        <dsp:cNvSpPr/>
      </dsp:nvSpPr>
      <dsp:spPr>
        <a:xfrm>
          <a:off x="327145" y="2947476"/>
          <a:ext cx="594810" cy="594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2B490-33C8-4553-A368-E4150B391BF9}">
      <dsp:nvSpPr>
        <dsp:cNvPr id="0" name=""/>
        <dsp:cNvSpPr/>
      </dsp:nvSpPr>
      <dsp:spPr>
        <a:xfrm>
          <a:off x="1249101" y="2704144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Other top features are the number of people the apartment accommodates, other fees such as security deposit or the price for extra people, minimum night stay and bedrooms.</a:t>
          </a:r>
        </a:p>
      </dsp:txBody>
      <dsp:txXfrm>
        <a:off x="1249101" y="2704144"/>
        <a:ext cx="8809298" cy="1081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AA06D-9F05-4BF3-ADA2-FC7390671A1A}">
      <dsp:nvSpPr>
        <dsp:cNvPr id="0" name=""/>
        <dsp:cNvSpPr/>
      </dsp:nvSpPr>
      <dsp:spPr>
        <a:xfrm>
          <a:off x="774129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B408D-5E68-42DA-AB40-E45B13AF8475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989CD-C41E-4DEA-9BE9-BC922857A673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cleansing was a tedious task</a:t>
          </a:r>
        </a:p>
      </dsp:txBody>
      <dsp:txXfrm>
        <a:off x="372805" y="2356270"/>
        <a:ext cx="2058075" cy="720000"/>
      </dsp:txXfrm>
    </dsp:sp>
    <dsp:sp modelId="{6B6C775A-E8F9-4E0C-9AC9-14E4F9D6784D}">
      <dsp:nvSpPr>
        <dsp:cNvPr id="0" name=""/>
        <dsp:cNvSpPr/>
      </dsp:nvSpPr>
      <dsp:spPr>
        <a:xfrm>
          <a:off x="3192368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FB839-2C5D-4749-9E25-5D9A22744F1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6C9D1-C1E8-4823-A0EF-C9EE14D9E668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Feature engineering took a lot of time</a:t>
          </a:r>
        </a:p>
      </dsp:txBody>
      <dsp:txXfrm>
        <a:off x="2791043" y="2356270"/>
        <a:ext cx="2058075" cy="720000"/>
      </dsp:txXfrm>
    </dsp:sp>
    <dsp:sp modelId="{8D67DA3E-6926-42C8-80DC-27C68D8EAA2C}">
      <dsp:nvSpPr>
        <dsp:cNvPr id="0" name=""/>
        <dsp:cNvSpPr/>
      </dsp:nvSpPr>
      <dsp:spPr>
        <a:xfrm>
          <a:off x="5610606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5A63A-ACF1-4AC9-8D8D-39821E642BC1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7860C-6320-425B-9EFC-F535B5D039B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Handling several text columns like amenities</a:t>
          </a:r>
        </a:p>
      </dsp:txBody>
      <dsp:txXfrm>
        <a:off x="5209281" y="2356270"/>
        <a:ext cx="2058075" cy="720000"/>
      </dsp:txXfrm>
    </dsp:sp>
    <dsp:sp modelId="{E7C1E9F7-9A9A-4BEA-BD7F-3864ABFE5840}">
      <dsp:nvSpPr>
        <dsp:cNvPr id="0" name=""/>
        <dsp:cNvSpPr/>
      </dsp:nvSpPr>
      <dsp:spPr>
        <a:xfrm>
          <a:off x="8028844" y="709809"/>
          <a:ext cx="1255425" cy="12554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E22FD-A872-4057-9B2C-C145DC69E38A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A1AA1-16ED-4E0F-8FE7-F4F49852FEB0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exploration – price was skewed so had to take log (price) 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400E7-3AFC-164E-B12F-D96CBA97B86E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02C2C-E86F-2D4B-93D2-C7D88D41D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02C2C-E86F-2D4B-93D2-C7D88D41DF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02C2C-E86F-2D4B-93D2-C7D88D41DF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8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02C2C-E86F-2D4B-93D2-C7D88D41DF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4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FAFF-DF94-4BDA-9C10-347EF016E305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1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70067-DF9F-4CDA-9E03-99DF6590C33A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3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6B0B-840E-4221-BFE3-5585BF291830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8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83DA-FA4E-43D3-BBBA-D368DCEC21A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3419-FEAE-4864-B730-1F8D7EED169D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60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CDAC-F559-4E25-BE53-0B51DF4B2717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2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D02E-39E5-4E98-9D6F-072202D5A01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3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AEE8-1A72-4C88-9C36-35BCB6B57A29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9C97-FDC3-4E55-B977-9AD86779BFB7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2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8EF6FB-6150-4A52-B5F2-AB0AB9D26606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6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9334-2DD7-40C6-83F4-88ADFBBF488C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3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452C7A-13CD-41EA-98F0-FE1431A30E6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20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Investigating Airbnb activity in Berlin, Germany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1343" y="4455620"/>
            <a:ext cx="5542399" cy="1143000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/>
          <a:p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BAN 620: DATA MINING (GROUP 5 ) FINAL PROJECT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BD612A-F724-4DC5-84F6-4AF0E33E4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7686" y="3577842"/>
            <a:ext cx="2727846" cy="2727846"/>
          </a:xfrm>
          <a:prstGeom prst="rect">
            <a:avLst/>
          </a:prstGeom>
        </p:spPr>
      </p:pic>
      <p:pic>
        <p:nvPicPr>
          <p:cNvPr id="20" name="Picture 19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840C770E-5403-4374-8BBF-6B351D26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20" y="507650"/>
            <a:ext cx="4020297" cy="2683548"/>
          </a:xfrm>
          <a:prstGeom prst="rect">
            <a:avLst/>
          </a:prstGeom>
        </p:spPr>
      </p:pic>
      <p:cxnSp>
        <p:nvCxnSpPr>
          <p:cNvPr id="50" name="Straight Connector 44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6F99CFC-587A-47C0-A118-F7108040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779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F0F58A-1100-43C2-BCBA-197432C8AEE1}" type="datetime1">
              <a:rPr lang="en-US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8/18/2019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0309986-9775-410D-B8BC-9FE455FC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5063" y="6459785"/>
            <a:ext cx="4479083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4957575-D582-430D-BD08-7F1253A1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3639" y="6459785"/>
            <a:ext cx="7804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3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3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9BECA-AB70-4D3C-997A-AE66736E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8" y="277792"/>
            <a:ext cx="6682643" cy="5940128"/>
          </a:xfrm>
          <a:prstGeom prst="rect">
            <a:avLst/>
          </a:prstGeom>
        </p:spPr>
      </p:pic>
      <p:sp>
        <p:nvSpPr>
          <p:cNvPr id="46" name="Rectangle 35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885" y="1752407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Number of each property type of the listings:</a:t>
            </a:r>
            <a:br>
              <a:rPr lang="en-US" sz="3400" b="1" dirty="0">
                <a:solidFill>
                  <a:srgbClr val="FFFFFF"/>
                </a:solidFill>
              </a:rPr>
            </a:br>
            <a:r>
              <a:rPr lang="en-US" sz="3400" b="1" dirty="0">
                <a:solidFill>
                  <a:srgbClr val="FFFFFF"/>
                </a:solidFill>
              </a:rPr>
              <a:t>Majority is Apartments, thus we drop this variable.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F0023-3D03-42D0-8008-71C8FE62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849" y="6459785"/>
            <a:ext cx="70501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EB9C-A0EF-4624-9443-9DAC1DC0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96885" y="6459785"/>
            <a:ext cx="27874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2BCB040-A077-41B8-B1FC-BDFF9EEFC253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0F901-6083-477E-AD3A-11D0559D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0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F449F-944F-4893-AF92-0F00E3A3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8" y="459676"/>
            <a:ext cx="6478023" cy="5758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B06B7-337C-4B60-968F-E5369E41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471" y="1953900"/>
            <a:ext cx="3659246" cy="2926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Number of each bed type of the listings:</a:t>
            </a:r>
            <a:br>
              <a:rPr lang="en-US" sz="4400" b="1" dirty="0">
                <a:solidFill>
                  <a:srgbClr val="FFFFFF"/>
                </a:solidFill>
              </a:rPr>
            </a:br>
            <a:r>
              <a:rPr lang="en-US" sz="4400" b="1" dirty="0">
                <a:solidFill>
                  <a:srgbClr val="FFFFFF"/>
                </a:solidFill>
              </a:rPr>
              <a:t>Majority is Real bed, thus we drop this variable.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8FC6-85B5-4947-B612-93D8C51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849" y="6459785"/>
            <a:ext cx="70501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D4901-2B13-47E0-992C-01C496D0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96885" y="6459785"/>
            <a:ext cx="27874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4ED48-9800-43CB-9BF6-236A7C69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170E27-CC4B-4364-A8E5-638B70402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78" t="18743" r="15158" b="23606"/>
          <a:stretch/>
        </p:blipFill>
        <p:spPr>
          <a:xfrm>
            <a:off x="707473" y="1170160"/>
            <a:ext cx="6182529" cy="4295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B06B7-337C-4B60-968F-E5369E41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1915704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Heat Map showing the correlation between availability 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8FC6-85B5-4947-B612-93D8C51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849" y="6459785"/>
            <a:ext cx="70501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D4901-2B13-47E0-992C-01C496D0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96885" y="6459785"/>
            <a:ext cx="27874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4ED48-9800-43CB-9BF6-236A7C69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3B46EBFE-3FDD-4213-BA5D-4A12A433E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521CA-18E2-45AE-B773-D9552E74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Data Exploration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EF07C-7952-478B-8347-A445A97D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8BAF8-6B31-4A92-8029-E0DCC841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E78B-C8A6-4174-8938-3A442C1B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05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EF708-514B-443A-BA94-26B7F28A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 of price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68D2D01C-2DAB-4394-9C10-26D605E4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76" y="544767"/>
            <a:ext cx="5131653" cy="34667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33631-BBF1-4395-8D20-7EC3F51A1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817" y="712002"/>
            <a:ext cx="5118182" cy="34576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E3F2D-E1A5-4AD4-BAAA-B455718A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8195-347D-49E0-857E-E3AD15CA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E89B-1ECC-4894-A360-10B45BE1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404C5-F774-4C61-B054-811B7479B0CC}"/>
              </a:ext>
            </a:extLst>
          </p:cNvPr>
          <p:cNvSpPr txBox="1"/>
          <p:nvPr/>
        </p:nvSpPr>
        <p:spPr>
          <a:xfrm>
            <a:off x="1897111" y="138896"/>
            <a:ext cx="256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Skewed using 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01B660-C2B2-4878-9E02-B7E1BE050582}"/>
              </a:ext>
            </a:extLst>
          </p:cNvPr>
          <p:cNvSpPr txBox="1"/>
          <p:nvPr/>
        </p:nvSpPr>
        <p:spPr>
          <a:xfrm>
            <a:off x="7732214" y="175435"/>
            <a:ext cx="3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graph using log of price</a:t>
            </a:r>
          </a:p>
        </p:txBody>
      </p:sp>
    </p:spTree>
    <p:extLst>
      <p:ext uri="{BB962C8B-B14F-4D97-AF65-F5344CB8AC3E}">
        <p14:creationId xmlns:p14="http://schemas.microsoft.com/office/powerpoint/2010/main" val="312913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AA07D-8172-40FF-975F-2DA701BA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listing location color coded by price</a:t>
            </a:r>
          </a:p>
        </p:txBody>
      </p:sp>
      <p:pic>
        <p:nvPicPr>
          <p:cNvPr id="10" name="Content Placeholder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8B51848-EEDE-4548-B4AE-B4138BF5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54" y="434775"/>
            <a:ext cx="8226844" cy="555776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A168-328F-4376-BF91-E36AA10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BCB86-9091-4090-BB0C-952CF313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B2FB5-049B-4ACE-9307-5963089E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0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DABAA-954D-4399-89B3-F96BB17C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524" y="2137381"/>
            <a:ext cx="3401961" cy="18105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Box plot of log (price) for each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neighbourhood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9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AC589-BC07-466E-9A79-273FBFE59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57" y="521208"/>
            <a:ext cx="7608540" cy="5140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9D019-BF3F-4E85-891D-37EFC5EE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55E85-F44E-4716-8AF5-4D9FF05A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62B80-FFD7-4DBD-B545-74741132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84C0-8A45-486A-A35F-7264B6AF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Box plots showing log(price) against room types</a:t>
            </a:r>
          </a:p>
        </p:txBody>
      </p:sp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4CF4E77-6C5C-4B1E-8BE1-7B2807A3F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10" y="523684"/>
            <a:ext cx="7740083" cy="52289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D44E8-B93E-4AD6-AEBE-E0B47AD2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BE027-F56C-4AAD-AF3B-815FB2F5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7A979-59A6-4BCE-AF2E-35D000B5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5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A738A-3654-43F4-897E-8212E56C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Scatter plots showing variation of data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BC3B3ADC-6298-4749-8630-97B22118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04966"/>
            <a:ext cx="7248779" cy="489701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C63C0-7375-4A37-A63A-423A7BB3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3BA2-2E61-4A7C-85E4-1033C294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5FBF-7575-4848-8CD0-B46D989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B3B13-B984-4AC3-A68B-4B16EA70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Scatter plot of cleaning fee</a:t>
            </a: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CDB3A7-7BFC-4BDD-9089-D70023377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32334"/>
            <a:ext cx="6912217" cy="46696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C284E-4E5B-4F70-983C-2DDD7AF5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DC6F3-581E-4C1A-BCBF-661CD48B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9D38D-D2C2-4C6F-8479-101A9126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3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PROCESS FOLLOWED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889878"/>
              </p:ext>
            </p:extLst>
          </p:nvPr>
        </p:nvGraphicFramePr>
        <p:xfrm>
          <a:off x="125260" y="2092035"/>
          <a:ext cx="11956473" cy="4641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5469E-6266-4531-A900-4FCD684F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05A-590A-4345-B33A-D72A0D76EA16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685241-0BCE-413E-AC10-05FC7345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1AF7C-DE89-4B3A-A4B0-783E1B19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5002" y="2660929"/>
            <a:ext cx="119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PREPARE 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23651" y="2660929"/>
            <a:ext cx="12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ANALYZE DATA</a:t>
            </a:r>
          </a:p>
        </p:txBody>
      </p:sp>
      <p:sp>
        <p:nvSpPr>
          <p:cNvPr id="39" name="Curved Down Arrow 38"/>
          <p:cNvSpPr/>
          <p:nvPr/>
        </p:nvSpPr>
        <p:spPr>
          <a:xfrm>
            <a:off x="4502518" y="2092035"/>
            <a:ext cx="1954802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Down Arrow 39"/>
          <p:cNvSpPr/>
          <p:nvPr/>
        </p:nvSpPr>
        <p:spPr>
          <a:xfrm rot="10800000">
            <a:off x="4408032" y="3225159"/>
            <a:ext cx="1954802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8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68D1-66DF-4DF4-89C3-8F40BE68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Engineering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E5769-6A2F-4F7E-B088-3388E6E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4F13F-E965-4E1D-89CE-961D6F6B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3C96-6F21-4D52-ACAB-5D014435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9D72A14-7BB6-4BE2-8666-E27D20768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33527-2F9A-4B64-A685-30FC3CE5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107" y="639097"/>
            <a:ext cx="692925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Feature Engineering 1:</a:t>
            </a:r>
            <a:b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We can see above data has outliers, hence we converted these columns to Less than 6 minimum nights and less than 2000 maximum nights.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80095-EB5A-49F2-87F7-2A5E5080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12" y="2520204"/>
            <a:ext cx="2017739" cy="158392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A12B55-E064-477A-9F94-9459F989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1812" y="456227"/>
            <a:ext cx="2017739" cy="1634886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5E6968E3-1440-4719-8DAA-4ACC2383D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110" y="4579448"/>
            <a:ext cx="9225055" cy="144473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B50B31-4D12-4B64-840F-1F1D913F9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19423" y="4343400"/>
            <a:ext cx="5943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1BF7E8B-08EB-4A4C-A022-E17DE8A3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DABBFD-B05D-4A7A-8FC9-3CC9F37FF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0F3B-6D32-444D-83A2-C1A01AB0D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890B3-9904-404F-B84F-02536FEF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AB5C-9CBE-4731-988C-8257A84D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6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20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031D1-1BF4-467B-81BF-FD481DD4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Feature Engineering 2:</a:t>
            </a:r>
            <a:b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After calculating frequency of words in amenities variable, we created 5 new variables which were quite unique and not provided by every host.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E067D-67CE-491A-93CA-09291487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1" y="2024761"/>
            <a:ext cx="5343740" cy="1195090"/>
          </a:xfrm>
          <a:prstGeom prst="rect">
            <a:avLst/>
          </a:prstGeom>
        </p:spPr>
      </p:pic>
      <p:sp>
        <p:nvSpPr>
          <p:cNvPr id="36" name="Rectangle 24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music&#10;&#10;Description automatically generated">
            <a:extLst>
              <a:ext uri="{FF2B5EF4-FFF2-40B4-BE49-F238E27FC236}">
                <a16:creationId xmlns:a16="http://schemas.microsoft.com/office/drawing/2014/main" id="{24367955-F75D-4DF4-B22B-9C90BDA7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735387"/>
            <a:ext cx="5118182" cy="3412121"/>
          </a:xfrm>
          <a:prstGeom prst="rect">
            <a:avLst/>
          </a:prstGeom>
        </p:spPr>
      </p:pic>
      <p:cxnSp>
        <p:nvCxnSpPr>
          <p:cNvPr id="37" name="Straight Connector 26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8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20AE-2491-4DA7-AA80-56AFDD26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C0F9-A21D-4493-81E9-45233353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3A5B-BDA1-41C1-A739-773050FB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8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9E104-AFCD-4AD6-BECA-A4333182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83DA-FA4E-43D3-BBBA-D368DCEC21A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4B021-7D66-4F48-9299-1148329F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FC16F-AF1D-4D27-A5A9-01D47D81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9A102-9775-4078-B6E0-DD351A89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2515165"/>
            <a:ext cx="7895380" cy="133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D163A-C8BE-4B8A-A816-369F36AC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870114"/>
            <a:ext cx="4914777" cy="1719455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91CBD94-8662-4B90-B787-115A1693FD47}"/>
              </a:ext>
            </a:extLst>
          </p:cNvPr>
          <p:cNvSpPr txBox="1">
            <a:spLocks/>
          </p:cNvSpPr>
          <p:nvPr/>
        </p:nvSpPr>
        <p:spPr>
          <a:xfrm>
            <a:off x="1114373" y="1179407"/>
            <a:ext cx="10058400" cy="666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/>
              <a:t>Below are the 5 variables that we selected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8687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33C3-3F6B-4C27-B7A0-AFD0CB27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Feature Engineering 3: Distance to Centroid of Berlin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7C137-A424-47FB-AC23-F133F9FC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326530"/>
            <a:ext cx="3094997" cy="26505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AC30-1FE8-417E-9BEE-B343519B3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Location is always an important factor in lodging services. To make it more descriptive, We decided to calculate each accommodation's distance to the so-called centroid of Berlin instead of just relying on the </a:t>
            </a:r>
            <a:r>
              <a:rPr lang="en-US" dirty="0" err="1"/>
              <a:t>neighbourhoods</a:t>
            </a:r>
            <a:r>
              <a:rPr lang="en-US" dirty="0"/>
              <a:t> or areas.</a:t>
            </a:r>
          </a:p>
          <a:p>
            <a:r>
              <a:rPr lang="en-US" dirty="0"/>
              <a:t>We calculated distance using latitude and longitude of each listing from the center latitude (52.5027778) and longitude (13.404166666666667) of Berlin.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3D897-1359-41AF-9AEC-4E69CC31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09A3-B3CE-4AE4-BFC0-6225EF57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126FD-1EE1-4D06-B008-C68A5697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A4BBF-0012-44F4-8362-BBE040F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Scatter plot of log(price) and CTD(Distance from the center of Berlin)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56BC89-67F5-4A3E-8A44-9DA03C3E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832334"/>
            <a:ext cx="6912217" cy="46696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F172-D707-4BDD-8251-92FE3B26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7673-5A95-4159-9B7F-38C32296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E4E5E-80CC-48A0-BDA3-0D0B3AD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9EE3-D92A-471A-9F4E-358B8F84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Modelling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AC87-6BDB-4BBA-AD63-BE75AF2E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4ECB-7053-4F0C-8CAB-C1E7E5E9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9FDF6-3053-4092-B729-BDA5124F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5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B2BD-D502-473A-9FF5-5B3EB00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Linear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FFEE8-BD73-44C1-BB38-EBE1470C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86E71-141D-4CBE-84EE-679CC40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4D4A3-D00B-4333-93DE-511613BF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C3FF481-C0FE-4C5E-8CBC-D7EE355E5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15418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194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0F32-07FB-4DC3-868C-BF6C6E20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Exhaustive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0F09-B83B-48C6-94E5-87D9683C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After running exhaustive search, we get the following result for adjusted R squared and from it we selected the highlighted ones.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Based on this, we created 3 models with 15, 16 and 17 variables as per the exhaustive search results.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Model 2 with 16 variables performed the best on Test data with RMSE of 197.912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8B7D8-E71F-419A-9E6F-96D81AB0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83DA-FA4E-43D3-BBBA-D368DCEC21A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E8245-BB2F-428C-B385-AE88B345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EBB1-F4B9-4210-B9B4-69C442F7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710B9-145E-42D6-98EC-A65F8077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3372887"/>
            <a:ext cx="1005840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3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81C41-4B8D-42DC-A75F-8D0BF3CE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Regression Tree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1D6640A-DC52-4620-965F-A76F10F7E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 tree is run using all the predictors against price of the training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Now the tree is applied on the Test dataset to predict price which gives us an RMSE of 156.297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79854-3844-4526-9391-61EE3BCE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83B583DA-FA4E-43D3-BBBA-D368DCEC21AE}" type="datetime1">
              <a:rPr lang="en-US" smtClean="0"/>
              <a:pPr defTabSz="914400"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C777-A010-4243-BB4D-1A73AE85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351F8-11B2-421F-824B-BE315B3F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23C924-F2DB-46CB-935A-3DC87F3C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6" y="523683"/>
            <a:ext cx="7533560" cy="50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A4964-AFF2-4B8A-970B-BC43FAF1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Background Information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62CB1-F8BD-4FAB-96FE-5EE70737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4130-8A61-4CB6-8252-1AC8F20C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C8A8-4141-4DFE-B556-89F99E10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014D162-726F-4A86-8E15-98E90242D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06158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25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E9E5-11BF-4A7E-87C3-C914E3AD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C858-417A-49A6-A903-19CDB3D6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B5A1F-57E8-44E6-A5BB-BD2EEA76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8877F-552E-4513-A414-0FD97713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A0C574D-3EED-454F-957A-D9361223D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1294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00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B07F-784F-4B98-A79E-5D80CBBC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Difficulties Faced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C0B4A-7946-43D2-9A07-E7FC33A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8D077-F4DA-4DE6-835D-4C13CF04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21331-FD9E-4C65-92A3-AC37B0C7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D557AB8-A0E3-4596-989A-A52316436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68998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74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C44FD-B24F-4C64-96F2-B2B1D4A4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Data insights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0B85862-FD8B-47D2-942A-64D00C93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678"/>
            <a:ext cx="10027920" cy="3471467"/>
          </a:xfrm>
        </p:spPr>
        <p:txBody>
          <a:bodyPr>
            <a:normAutofit/>
          </a:bodyPr>
          <a:lstStyle/>
          <a:p>
            <a:r>
              <a:rPr lang="en-US" sz="1600" dirty="0"/>
              <a:t>We have considered Listing Summary dataset, which includes some of the below: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The dataset is of Nov 2018 and contains 96 attributes. Each listing is having a listing ID and name which are unique, </a:t>
            </a:r>
            <a:r>
              <a:rPr lang="en-US" sz="1600" dirty="0" err="1"/>
              <a:t>host_ID</a:t>
            </a:r>
            <a:r>
              <a:rPr lang="en-US" sz="1600" dirty="0"/>
              <a:t> and </a:t>
            </a:r>
            <a:r>
              <a:rPr lang="en-US" sz="1600" dirty="0" err="1"/>
              <a:t>host_name</a:t>
            </a:r>
            <a:r>
              <a:rPr lang="en-US" sz="1600" dirty="0"/>
              <a:t> gives the information about the host (owner of property).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err="1"/>
              <a:t>Room_type</a:t>
            </a:r>
            <a:r>
              <a:rPr lang="en-US" sz="1600" dirty="0"/>
              <a:t>, </a:t>
            </a:r>
            <a:r>
              <a:rPr lang="en-US" sz="1600" dirty="0" err="1"/>
              <a:t>minimum_nights</a:t>
            </a:r>
            <a:r>
              <a:rPr lang="en-US" sz="1600" dirty="0"/>
              <a:t>, maximum nights, latitude, longitude, </a:t>
            </a:r>
            <a:r>
              <a:rPr lang="en-US" sz="1600" dirty="0" err="1"/>
              <a:t>neighbourhood_group</a:t>
            </a:r>
            <a:r>
              <a:rPr lang="en-US" sz="1600" dirty="0"/>
              <a:t> and price are certain attributes explaining about properties type, min/max required time that property should be rented and location respectively.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There are few attributes which explains the frequency of a property being reviewed (</a:t>
            </a:r>
            <a:r>
              <a:rPr lang="en-US" sz="1600" dirty="0" err="1"/>
              <a:t>reviews_per_month</a:t>
            </a:r>
            <a:r>
              <a:rPr lang="en-US" sz="1600" dirty="0"/>
              <a:t>, </a:t>
            </a:r>
            <a:r>
              <a:rPr lang="en-US" sz="1600" dirty="0" err="1"/>
              <a:t>number_of_reviews</a:t>
            </a:r>
            <a:r>
              <a:rPr lang="en-US" sz="1600" dirty="0"/>
              <a:t>).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Weekly price &amp; monthly price gives us the variation in price. While the review summary dataset contains </a:t>
            </a:r>
            <a:r>
              <a:rPr lang="en-US" sz="1600" dirty="0" err="1"/>
              <a:t>reviewer_id</a:t>
            </a:r>
            <a:r>
              <a:rPr lang="en-US" sz="1600" dirty="0"/>
              <a:t>, </a:t>
            </a:r>
            <a:r>
              <a:rPr lang="en-US" sz="1600" dirty="0" err="1"/>
              <a:t>reviewer_name</a:t>
            </a:r>
            <a:r>
              <a:rPr lang="en-US" sz="1600" dirty="0"/>
              <a:t> and comments i.e. all activity performed by reviewers/visitor information.</a:t>
            </a:r>
          </a:p>
          <a:p>
            <a:r>
              <a:rPr lang="en-US" sz="1600" dirty="0"/>
              <a:t>With keeping the data in mind, we investigate the below question: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35267-545F-42C9-8171-76803F7E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281C0-E092-4EBC-86E0-2387130A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8109-A887-43C0-A1EA-E49AAB04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686A-6DCC-4112-96D6-861D2E4C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BBF4-5B8F-4824-A2E3-3B4585E2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 fontScale="70000" lnSpcReduction="20000"/>
          </a:bodyPr>
          <a:lstStyle/>
          <a:p>
            <a:r>
              <a:rPr lang="en-US" sz="1900" b="1" dirty="0"/>
              <a:t>DATA SOURCE:</a:t>
            </a:r>
            <a:r>
              <a:rPr lang="en-US" sz="1900" dirty="0"/>
              <a:t> </a:t>
            </a:r>
          </a:p>
          <a:p>
            <a:r>
              <a:rPr lang="en-US" sz="1900" dirty="0"/>
              <a:t>Kaggle. Listings summary dataset having 22552 observations and 96 Variables</a:t>
            </a:r>
          </a:p>
          <a:p>
            <a:r>
              <a:rPr lang="en-US" sz="1900" b="1" dirty="0"/>
              <a:t>VARIABLES SELECTION:</a:t>
            </a:r>
            <a:r>
              <a:rPr lang="en-US" sz="1900" dirty="0"/>
              <a:t> </a:t>
            </a:r>
          </a:p>
          <a:p>
            <a:r>
              <a:rPr lang="en-US" sz="1900" dirty="0"/>
              <a:t>We removed 63 variables as they were irrelevant for our analysis, below are few: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err="1"/>
              <a:t>listing_url</a:t>
            </a:r>
            <a:r>
              <a:rPr lang="en-US" sz="1900" dirty="0"/>
              <a:t> - interesting if we want to </a:t>
            </a:r>
            <a:r>
              <a:rPr lang="en-US" sz="1900" dirty="0" err="1"/>
              <a:t>analyse</a:t>
            </a:r>
            <a:r>
              <a:rPr lang="en-US" sz="1900" dirty="0"/>
              <a:t> the pictures as well but out of scope otherwise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err="1"/>
              <a:t>scrape_id</a:t>
            </a:r>
            <a:r>
              <a:rPr lang="en-US" sz="1900" dirty="0"/>
              <a:t> - same for all the records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/>
              <a:t>name - textual description already extracted as </a:t>
            </a:r>
            <a:r>
              <a:rPr lang="en-US" sz="1900" dirty="0" err="1"/>
              <a:t>continuos</a:t>
            </a:r>
            <a:r>
              <a:rPr lang="en-US" sz="1900" dirty="0"/>
              <a:t> variables in other columns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/>
              <a:t>notes - requires lot of preprocessing to turn into useful a feature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/>
              <a:t>transit - requires lot of preprocessing to turn into useful a feature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/>
              <a:t>calendar_updated</a:t>
            </a:r>
            <a:r>
              <a:rPr lang="en-US" sz="1800" dirty="0"/>
              <a:t> - we are not interested in future data that is a subject to daily updates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jurisdiction_names</a:t>
            </a:r>
            <a:r>
              <a:rPr lang="en-US" sz="1800" dirty="0"/>
              <a:t> - contains only nulls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is_business_travel_ready</a:t>
            </a:r>
            <a:r>
              <a:rPr lang="en-US" sz="1800" dirty="0"/>
              <a:t> - contains one value of f</a:t>
            </a:r>
            <a:endParaRPr lang="en-US" sz="19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041FFA-5B42-4DEB-B91E-C9622A75D4E4}"/>
              </a:ext>
            </a:extLst>
          </p:cNvPr>
          <p:cNvSpPr/>
          <p:nvPr/>
        </p:nvSpPr>
        <p:spPr>
          <a:xfrm>
            <a:off x="8020570" y="2084269"/>
            <a:ext cx="3135109" cy="3135110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7B372753-BC82-4389-9E74-ED44F824C6DB}"/>
              </a:ext>
            </a:extLst>
          </p:cNvPr>
          <p:cNvSpPr/>
          <p:nvPr/>
        </p:nvSpPr>
        <p:spPr>
          <a:xfrm>
            <a:off x="8020570" y="2084269"/>
            <a:ext cx="3135109" cy="3135110"/>
          </a:xfrm>
          <a:prstGeom prst="pie">
            <a:avLst>
              <a:gd name="adj1" fmla="val 16200000"/>
              <a:gd name="adj2" fmla="val 14040000"/>
            </a:avLst>
          </a:prstGeom>
          <a:solidFill>
            <a:schemeClr val="accent1"/>
          </a:solidFill>
        </p:spPr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7FF253-7639-4B65-BF9E-0609C3C8C8FF}"/>
              </a:ext>
            </a:extLst>
          </p:cNvPr>
          <p:cNvSpPr/>
          <p:nvPr/>
        </p:nvSpPr>
        <p:spPr>
          <a:xfrm>
            <a:off x="8255703" y="2319402"/>
            <a:ext cx="2664843" cy="266484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DB59E46D-1C9B-43F2-AAAC-349B31D90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8942" y="2742642"/>
            <a:ext cx="1818365" cy="1818364"/>
          </a:xfrm>
          <a:prstGeom prst="rect">
            <a:avLst/>
          </a:prstGeom>
          <a:solidFill>
            <a:prstClr val="white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F1C26-FC01-410B-BA0D-B7BCD704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B583DA-FA4E-43D3-BBBA-D368DCEC21AE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DBD66-9767-4CEF-BB4F-C8EA8394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6F9D2-97D0-4DF1-A8E8-49DAABC8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801CB-FEFD-468E-AB4F-634B123C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2344757-7B18-4A1F-AAE5-E26067C98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153888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5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40D5-B5BC-428C-BE93-EE815CF0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9693"/>
            <a:ext cx="10058400" cy="1450757"/>
          </a:xfrm>
        </p:spPr>
        <p:txBody>
          <a:bodyPr/>
          <a:lstStyle/>
          <a:p>
            <a:pPr algn="ctr"/>
            <a:r>
              <a:rPr lang="en-US" b="1" dirty="0"/>
              <a:t>Data selected for preprocessing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7445-0739-40AE-B57F-49CF9EF9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92875"/>
            <a:ext cx="2472271" cy="365125"/>
          </a:xfrm>
        </p:spPr>
        <p:txBody>
          <a:bodyPr/>
          <a:lstStyle/>
          <a:p>
            <a:fld id="{83B583DA-FA4E-43D3-BBBA-D368DCEC21A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5C157-738A-4A8C-8EB6-ACF46452F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92875"/>
            <a:ext cx="4822804" cy="365125"/>
          </a:xfrm>
        </p:spPr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E2F13-551F-4C7F-8993-15F328BB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9287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03D310-51F9-448C-8F31-A4FF1C6B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613827"/>
              </p:ext>
            </p:extLst>
          </p:nvPr>
        </p:nvGraphicFramePr>
        <p:xfrm>
          <a:off x="1692051" y="1894972"/>
          <a:ext cx="8263440" cy="4367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5677">
                  <a:extLst>
                    <a:ext uri="{9D8B030D-6E8A-4147-A177-3AD203B41FA5}">
                      <a16:colId xmlns:a16="http://schemas.microsoft.com/office/drawing/2014/main" val="74789233"/>
                    </a:ext>
                  </a:extLst>
                </a:gridCol>
                <a:gridCol w="1826043">
                  <a:extLst>
                    <a:ext uri="{9D8B030D-6E8A-4147-A177-3AD203B41FA5}">
                      <a16:colId xmlns:a16="http://schemas.microsoft.com/office/drawing/2014/main" val="275011905"/>
                    </a:ext>
                  </a:extLst>
                </a:gridCol>
                <a:gridCol w="1861819">
                  <a:extLst>
                    <a:ext uri="{9D8B030D-6E8A-4147-A177-3AD203B41FA5}">
                      <a16:colId xmlns:a16="http://schemas.microsoft.com/office/drawing/2014/main" val="1033275757"/>
                    </a:ext>
                  </a:extLst>
                </a:gridCol>
                <a:gridCol w="2269901">
                  <a:extLst>
                    <a:ext uri="{9D8B030D-6E8A-4147-A177-3AD203B41FA5}">
                      <a16:colId xmlns:a16="http://schemas.microsoft.com/office/drawing/2014/main" val="3933362847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extra_people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24870"/>
                  </a:ext>
                </a:extLst>
              </a:tr>
              <a:tr h="6481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host_response_time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minimum_nights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83756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host_response_rate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is_location_exact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bed_type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maximum_night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623251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host_is_superhost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property_type</a:t>
                      </a:r>
                      <a:r>
                        <a:rPr lang="en-US" dirty="0"/>
                        <a:t>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availability_365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0522"/>
                  </a:ext>
                </a:extLst>
              </a:tr>
              <a:tr h="6481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host_neighbourhood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room_type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number_of_reviews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16916"/>
                  </a:ext>
                </a:extLst>
              </a:tr>
              <a:tr h="64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host_listings_count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neighbourhood_group_cleansed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security_deposit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review_scores_rating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12561"/>
                  </a:ext>
                </a:extLst>
              </a:tr>
              <a:tr h="64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host_has_profile_pic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accommodates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cleaning_fee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instant_bookable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22907"/>
                  </a:ext>
                </a:extLst>
              </a:tr>
              <a:tr h="64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host_identity_verified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guests_included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cancellation_policy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6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93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Calibri body"/>
              </a:rPr>
              <a:t>After removing the irrelevant variables, we were left with 33 variables, on which we did some preprocessing as below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 Replacing NA values with Null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Replaced Zero with NA in price variables such as </a:t>
            </a:r>
            <a:r>
              <a:rPr lang="en-US" sz="1700" dirty="0" err="1">
                <a:latin typeface="Calibri body"/>
              </a:rPr>
              <a:t>security_deposit</a:t>
            </a:r>
            <a:r>
              <a:rPr lang="en-US" sz="1700" dirty="0">
                <a:latin typeface="Calibri body"/>
              </a:rPr>
              <a:t>, </a:t>
            </a:r>
            <a:r>
              <a:rPr lang="en-US" sz="1700" dirty="0" err="1">
                <a:latin typeface="Calibri body"/>
              </a:rPr>
              <a:t>cleaning_fee</a:t>
            </a:r>
            <a:r>
              <a:rPr lang="en-US" sz="1700" dirty="0">
                <a:latin typeface="Calibri body"/>
              </a:rPr>
              <a:t>, </a:t>
            </a:r>
            <a:r>
              <a:rPr lang="en-US" sz="1700" dirty="0" err="1">
                <a:latin typeface="Calibri body"/>
              </a:rPr>
              <a:t>extra_people</a:t>
            </a:r>
            <a:r>
              <a:rPr lang="en-US" sz="1700" dirty="0">
                <a:latin typeface="Calibri body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Check for missing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Here, we found certain variables with a lot of missing values and NA, hence we dropped those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Removed NA values from few variables as NA are of no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 body"/>
              </a:rPr>
              <a:t>Price, </a:t>
            </a:r>
            <a:r>
              <a:rPr lang="en-US" sz="1700" dirty="0" err="1">
                <a:latin typeface="Calibri body"/>
              </a:rPr>
              <a:t>security_deposit</a:t>
            </a:r>
            <a:r>
              <a:rPr lang="en-US" sz="1700" dirty="0">
                <a:latin typeface="Calibri body"/>
              </a:rPr>
              <a:t>, </a:t>
            </a:r>
            <a:r>
              <a:rPr lang="en-US" sz="1700" dirty="0" err="1">
                <a:latin typeface="Calibri body"/>
              </a:rPr>
              <a:t>cleaning_fee</a:t>
            </a:r>
            <a:r>
              <a:rPr lang="en-US" sz="1700" dirty="0">
                <a:latin typeface="Calibri body"/>
              </a:rPr>
              <a:t>, </a:t>
            </a:r>
            <a:r>
              <a:rPr lang="en-US" sz="1700" dirty="0" err="1">
                <a:latin typeface="Calibri body"/>
              </a:rPr>
              <a:t>extra_people</a:t>
            </a:r>
            <a:r>
              <a:rPr lang="en-US" sz="1700" dirty="0">
                <a:latin typeface="Calibri body"/>
              </a:rPr>
              <a:t> were converted into numerical type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7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7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7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2" name="Graphic 11" descr="Maximize">
            <a:extLst>
              <a:ext uri="{FF2B5EF4-FFF2-40B4-BE49-F238E27FC236}">
                <a16:creationId xmlns:a16="http://schemas.microsoft.com/office/drawing/2014/main" id="{43CF5500-4E8A-4E12-A519-17A7A8F7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9C774-D109-457C-9A6B-8E1DDE8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45D91E-79D1-4267-9C7E-C9688CD62693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C031D-D720-4762-89F0-3BA4F62F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FAA49-D506-4133-994C-47BE41DE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6C075D1-CBB2-498C-AB0B-DE33905A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69EA62E-70F8-4B29-9042-7E777CEFB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240A-3647-47F5-8CE3-88F92E0B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Variables after removing Null values &amp; 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7D6D-A23E-4758-B60D-AD1EAA2F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83DA-FA4E-43D3-BBBA-D368DCEC21AE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B37D-31A1-4CC4-AF95-5B33B9E1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 620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ACDB3-97A9-4710-8EE6-A5D69565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5BA534-37A3-43C6-8BAB-039EA919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8061"/>
              </p:ext>
            </p:extLst>
          </p:nvPr>
        </p:nvGraphicFramePr>
        <p:xfrm>
          <a:off x="2224486" y="1894973"/>
          <a:ext cx="8019109" cy="4191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8684">
                  <a:extLst>
                    <a:ext uri="{9D8B030D-6E8A-4147-A177-3AD203B41FA5}">
                      <a16:colId xmlns:a16="http://schemas.microsoft.com/office/drawing/2014/main" val="275011905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33275757"/>
                    </a:ext>
                  </a:extLst>
                </a:gridCol>
                <a:gridCol w="2639028">
                  <a:extLst>
                    <a:ext uri="{9D8B030D-6E8A-4147-A177-3AD203B41FA5}">
                      <a16:colId xmlns:a16="http://schemas.microsoft.com/office/drawing/2014/main" val="3933362847"/>
                    </a:ext>
                  </a:extLst>
                </a:gridCol>
              </a:tblGrid>
              <a:tr h="35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extra_people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24870"/>
                  </a:ext>
                </a:extLst>
              </a:tr>
              <a:tr h="6188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minimum_nights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83756"/>
                  </a:ext>
                </a:extLst>
              </a:tr>
              <a:tr h="3585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is_location_exact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bed_type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maximum_night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623251"/>
                  </a:ext>
                </a:extLst>
              </a:tr>
              <a:tr h="35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property_type</a:t>
                      </a:r>
                      <a:r>
                        <a:rPr lang="en-US" dirty="0"/>
                        <a:t>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availability_365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0522"/>
                  </a:ext>
                </a:extLst>
              </a:tr>
              <a:tr h="61889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room_type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number_of_reviews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16916"/>
                  </a:ext>
                </a:extLst>
              </a:tr>
              <a:tr h="618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neighbourhood_group_cleansed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security_deposit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12561"/>
                  </a:ext>
                </a:extLst>
              </a:tr>
              <a:tr h="6188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accommodates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cleaning_fee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instant_bookable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22907"/>
                  </a:ext>
                </a:extLst>
              </a:tr>
              <a:tr h="6188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guests_included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cancellation_policy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6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39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EB9C-A0EF-4624-9443-9DAC1DC0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BCB040-A077-41B8-B1FC-BDFF9EEFC253}" type="datetime1">
              <a:rPr lang="en-US" smtClean="0"/>
              <a:pPr>
                <a:spcAft>
                  <a:spcPts val="600"/>
                </a:spcAft>
              </a:pPr>
              <a:t>8/18/2019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F0023-3D03-42D0-8008-71C8FE62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BAN 620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0F901-6083-477E-AD3A-11D0559D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C45A83E-8D2C-4A89-AB1D-F903F9E87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58356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94736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1391</Words>
  <Application>Microsoft Office PowerPoint</Application>
  <PresentationFormat>Widescreen</PresentationFormat>
  <Paragraphs>273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body</vt:lpstr>
      <vt:lpstr>Calibri Light</vt:lpstr>
      <vt:lpstr>Lucida Console</vt:lpstr>
      <vt:lpstr>Wingdings</vt:lpstr>
      <vt:lpstr>Retrospect</vt:lpstr>
      <vt:lpstr>Investigating Airbnb activity in Berlin, Germany</vt:lpstr>
      <vt:lpstr>PROCESS FOLLOWED</vt:lpstr>
      <vt:lpstr>Background Information</vt:lpstr>
      <vt:lpstr>Data insights</vt:lpstr>
      <vt:lpstr>Data Collection</vt:lpstr>
      <vt:lpstr>Data selected for preprocessing</vt:lpstr>
      <vt:lpstr>Data Cleaning</vt:lpstr>
      <vt:lpstr>Variables after removing Null values &amp; NA</vt:lpstr>
      <vt:lpstr>LIMITATIONS</vt:lpstr>
      <vt:lpstr>Number of each property type of the listings: Majority is Apartments, thus we drop this variable.</vt:lpstr>
      <vt:lpstr>Number of each bed type of the listings: Majority is Real bed, thus we drop this variable.</vt:lpstr>
      <vt:lpstr>Heat Map showing the correlation between availability variables</vt:lpstr>
      <vt:lpstr>Data Exploration</vt:lpstr>
      <vt:lpstr>Frequency of price</vt:lpstr>
      <vt:lpstr>Each listing location color coded by price</vt:lpstr>
      <vt:lpstr>Box plot of log (price) for each neighbourhood.</vt:lpstr>
      <vt:lpstr>Box plots showing log(price) against room types</vt:lpstr>
      <vt:lpstr>Scatter plots showing variation of data</vt:lpstr>
      <vt:lpstr>Scatter plot of cleaning fee</vt:lpstr>
      <vt:lpstr>Feature Engineering</vt:lpstr>
      <vt:lpstr>Feature Engineering 1: We can see above data has outliers, hence we converted these columns to Less than 6 minimum nights and less than 2000 maximum nights.</vt:lpstr>
      <vt:lpstr>Feature Engineering 2: After calculating frequency of words in amenities variable, we created 5 new variables which were quite unique and not provided by every host.</vt:lpstr>
      <vt:lpstr>PowerPoint Presentation</vt:lpstr>
      <vt:lpstr>Feature Engineering 3: Distance to Centroid of Berlin</vt:lpstr>
      <vt:lpstr>Scatter plot of log(price) and CTD(Distance from the center of Berlin)</vt:lpstr>
      <vt:lpstr>Data Modelling</vt:lpstr>
      <vt:lpstr>Linear Regression</vt:lpstr>
      <vt:lpstr>Exhaustive Search</vt:lpstr>
      <vt:lpstr>Regression Tree</vt:lpstr>
      <vt:lpstr>Conclusion</vt:lpstr>
      <vt:lpstr>Difficulties Faced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Airbnb activity in Berlin, Germany</dc:title>
  <dc:creator>Aniruddhsinh Vashi</dc:creator>
  <cp:lastModifiedBy>samrita ghosh</cp:lastModifiedBy>
  <cp:revision>1</cp:revision>
  <dcterms:created xsi:type="dcterms:W3CDTF">2019-07-25T01:46:31Z</dcterms:created>
  <dcterms:modified xsi:type="dcterms:W3CDTF">2019-08-18T18:49:45Z</dcterms:modified>
</cp:coreProperties>
</file>